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257" r:id="rId2"/>
    <p:sldId id="305" r:id="rId3"/>
    <p:sldId id="306" r:id="rId4"/>
    <p:sldId id="303" r:id="rId5"/>
    <p:sldId id="283" r:id="rId6"/>
    <p:sldId id="260" r:id="rId7"/>
    <p:sldId id="286" r:id="rId8"/>
    <p:sldId id="287" r:id="rId9"/>
    <p:sldId id="288" r:id="rId10"/>
    <p:sldId id="289" r:id="rId11"/>
    <p:sldId id="290" r:id="rId12"/>
    <p:sldId id="291" r:id="rId13"/>
    <p:sldId id="292" r:id="rId14"/>
    <p:sldId id="293" r:id="rId15"/>
    <p:sldId id="294" r:id="rId16"/>
    <p:sldId id="262" r:id="rId17"/>
    <p:sldId id="304" r:id="rId18"/>
    <p:sldId id="263" r:id="rId19"/>
    <p:sldId id="275" r:id="rId20"/>
    <p:sldId id="264" r:id="rId21"/>
    <p:sldId id="267" r:id="rId22"/>
    <p:sldId id="295" r:id="rId23"/>
    <p:sldId id="296" r:id="rId24"/>
    <p:sldId id="297" r:id="rId25"/>
    <p:sldId id="298" r:id="rId26"/>
    <p:sldId id="299" r:id="rId27"/>
    <p:sldId id="271" r:id="rId28"/>
    <p:sldId id="301" r:id="rId29"/>
    <p:sldId id="300" r:id="rId30"/>
    <p:sldId id="285" r:id="rId31"/>
    <p:sldId id="269" r:id="rId32"/>
    <p:sldId id="270" r:id="rId33"/>
    <p:sldId id="268" r:id="rId34"/>
    <p:sldId id="281" r:id="rId35"/>
  </p:sldIdLst>
  <p:sldSz cx="9906000" cy="6858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78">
          <p15:clr>
            <a:srgbClr val="A4A3A4"/>
          </p15:clr>
        </p15:guide>
        <p15:guide id="2" pos="3089">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clrMru>
    <a:srgbClr val="B0DAF6"/>
    <a:srgbClr val="F4CD68"/>
    <a:srgbClr val="FCF394"/>
    <a:srgbClr val="B8DFB2"/>
    <a:srgbClr val="D6D8A7"/>
    <a:srgbClr val="D498A6"/>
    <a:srgbClr val="FFE8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468" autoAdjust="0"/>
    <p:restoredTop sz="94660" autoAdjust="0"/>
  </p:normalViewPr>
  <p:slideViewPr>
    <p:cSldViewPr snapToGrid="0">
      <p:cViewPr varScale="1">
        <p:scale>
          <a:sx n="98" d="100"/>
          <a:sy n="98" d="100"/>
        </p:scale>
        <p:origin x="90" y="300"/>
      </p:cViewPr>
      <p:guideLst>
        <p:guide orient="horz" pos="2178"/>
        <p:guide pos="3089"/>
      </p:guideLst>
    </p:cSldViewPr>
  </p:slideViewPr>
  <p:outlineViewPr>
    <p:cViewPr>
      <p:scale>
        <a:sx n="33" d="100"/>
        <a:sy n="33" d="100"/>
      </p:scale>
      <p:origin x="0" y="6384"/>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E566BB6-CF7A-4C4A-B856-927B1830B684}" type="datetimeFigureOut">
              <a:rPr lang="en-GB" smtClean="0"/>
              <a:t>07/03/2022</a:t>
            </a:fld>
            <a:endParaRPr lang="en-GB"/>
          </a:p>
        </p:txBody>
      </p:sp>
      <p:sp>
        <p:nvSpPr>
          <p:cNvPr id="4" name="Slide Image Placeholder 3"/>
          <p:cNvSpPr>
            <a:spLocks noGrp="1" noRot="1" noChangeAspect="1"/>
          </p:cNvSpPr>
          <p:nvPr>
            <p:ph type="sldImg" idx="2"/>
          </p:nvPr>
        </p:nvSpPr>
        <p:spPr>
          <a:xfrm>
            <a:off x="1200150" y="1143000"/>
            <a:ext cx="44577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9D38B76-26AC-4BA3-BCBD-C42717A5C0CD}" type="slidenum">
              <a:rPr lang="en-GB" smtClean="0"/>
              <a:t>‹#›</a:t>
            </a:fld>
            <a:endParaRPr lang="en-GB"/>
          </a:p>
        </p:txBody>
      </p:sp>
    </p:spTree>
    <p:extLst>
      <p:ext uri="{BB962C8B-B14F-4D97-AF65-F5344CB8AC3E}">
        <p14:creationId xmlns:p14="http://schemas.microsoft.com/office/powerpoint/2010/main" val="24940296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62875C-11A3-4978-A839-E75443266AB5}"/>
              </a:ext>
            </a:extLst>
          </p:cNvPr>
          <p:cNvSpPr>
            <a:spLocks noGrp="1"/>
          </p:cNvSpPr>
          <p:nvPr>
            <p:ph type="ctrTitle"/>
          </p:nvPr>
        </p:nvSpPr>
        <p:spPr>
          <a:xfrm>
            <a:off x="1238250" y="1122363"/>
            <a:ext cx="74295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46B4334-2B21-4746-9EC7-328D9558EE57}"/>
              </a:ext>
            </a:extLst>
          </p:cNvPr>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FB683EB-C461-4E7B-A64D-6A76C3567E8B}"/>
              </a:ext>
            </a:extLst>
          </p:cNvPr>
          <p:cNvSpPr>
            <a:spLocks noGrp="1"/>
          </p:cNvSpPr>
          <p:nvPr>
            <p:ph type="dt" sz="half" idx="10"/>
          </p:nvPr>
        </p:nvSpPr>
        <p:spPr/>
        <p:txBody>
          <a:bodyPr/>
          <a:lstStyle/>
          <a:p>
            <a:fld id="{39F40077-170E-47CA-A855-93B95E712086}" type="datetimeFigureOut">
              <a:rPr lang="en-GB" smtClean="0"/>
              <a:t>07/03/2022</a:t>
            </a:fld>
            <a:endParaRPr lang="en-GB"/>
          </a:p>
        </p:txBody>
      </p:sp>
      <p:sp>
        <p:nvSpPr>
          <p:cNvPr id="5" name="Footer Placeholder 4">
            <a:extLst>
              <a:ext uri="{FF2B5EF4-FFF2-40B4-BE49-F238E27FC236}">
                <a16:creationId xmlns:a16="http://schemas.microsoft.com/office/drawing/2014/main" id="{7BBBD37D-DE79-4223-BFFD-13F14D3864E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44BF726-10FC-4485-B6FE-FBDC2BF48E01}"/>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4940126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8A562A-0CA8-4987-B776-E99E93688B35}"/>
              </a:ext>
            </a:extLst>
          </p:cNvPr>
          <p:cNvSpPr>
            <a:spLocks noGrp="1"/>
          </p:cNvSpPr>
          <p:nvPr>
            <p:ph type="title"/>
          </p:nvPr>
        </p:nvSpPr>
        <p:spPr/>
        <p:txBody>
          <a:bodyPr/>
          <a:lstStyle>
            <a:lvl1pPr>
              <a:defRPr>
                <a:latin typeface="Arial"/>
              </a:defRPr>
            </a:lvl1p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4AB493C0-2147-414B-ADEB-22AD94776B77}"/>
              </a:ext>
            </a:extLst>
          </p:cNvPr>
          <p:cNvSpPr>
            <a:spLocks noGrp="1"/>
          </p:cNvSpPr>
          <p:nvPr>
            <p:ph idx="1"/>
          </p:nvPr>
        </p:nvSpPr>
        <p:spPr/>
        <p:txBody>
          <a:bodyPr/>
          <a:lstStyle>
            <a:lvl1pPr>
              <a:defRPr>
                <a:latin typeface="Arial"/>
              </a:defRPr>
            </a:lvl1pPr>
            <a:lvl2pPr>
              <a:defRPr>
                <a:latin typeface="Arial"/>
              </a:defRPr>
            </a:lvl2pPr>
            <a:lvl3pPr>
              <a:defRPr>
                <a:latin typeface="Arial"/>
              </a:defRPr>
            </a:lvl3pPr>
            <a:lvl4pPr>
              <a:defRPr>
                <a:latin typeface="Arial"/>
              </a:defRPr>
            </a:lvl4pPr>
            <a:lvl5pPr>
              <a:defRPr>
                <a:latin typeface="Aria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207BA1F1-D546-4FBD-A9FF-937DAFC67EBD}"/>
              </a:ext>
            </a:extLst>
          </p:cNvPr>
          <p:cNvSpPr>
            <a:spLocks noGrp="1"/>
          </p:cNvSpPr>
          <p:nvPr>
            <p:ph type="dt" sz="half" idx="10"/>
          </p:nvPr>
        </p:nvSpPr>
        <p:spPr/>
        <p:txBody>
          <a:bodyPr/>
          <a:lstStyle/>
          <a:p>
            <a:fld id="{39F40077-170E-47CA-A855-93B95E712086}" type="datetimeFigureOut">
              <a:rPr lang="en-GB" smtClean="0"/>
              <a:t>07/03/2022</a:t>
            </a:fld>
            <a:endParaRPr lang="en-GB"/>
          </a:p>
        </p:txBody>
      </p:sp>
      <p:sp>
        <p:nvSpPr>
          <p:cNvPr id="5" name="Footer Placeholder 4">
            <a:extLst>
              <a:ext uri="{FF2B5EF4-FFF2-40B4-BE49-F238E27FC236}">
                <a16:creationId xmlns:a16="http://schemas.microsoft.com/office/drawing/2014/main" id="{1CAEA38B-2883-4A3F-83AC-AE8C742FACD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3997B4B-B092-4123-AC57-86802FECA8A9}"/>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21992157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975151-BCE8-4AB6-B374-E80EC47C7565}"/>
              </a:ext>
            </a:extLst>
          </p:cNvPr>
          <p:cNvSpPr>
            <a:spLocks noGrp="1"/>
          </p:cNvSpPr>
          <p:nvPr>
            <p:ph type="title"/>
          </p:nvPr>
        </p:nvSpPr>
        <p:spPr>
          <a:xfrm>
            <a:off x="675878" y="1709739"/>
            <a:ext cx="8543925"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0A2188B-9BEA-4E76-8EA4-B30281B01A37}"/>
              </a:ext>
            </a:extLst>
          </p:cNvPr>
          <p:cNvSpPr>
            <a:spLocks noGrp="1"/>
          </p:cNvSpPr>
          <p:nvPr>
            <p:ph type="body" idx="1"/>
          </p:nvPr>
        </p:nvSpPr>
        <p:spPr>
          <a:xfrm>
            <a:off x="675878" y="4589464"/>
            <a:ext cx="8543925"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14C6EBF-0A85-4C82-802E-8F0C2D25E0DA}"/>
              </a:ext>
            </a:extLst>
          </p:cNvPr>
          <p:cNvSpPr>
            <a:spLocks noGrp="1"/>
          </p:cNvSpPr>
          <p:nvPr>
            <p:ph type="dt" sz="half" idx="10"/>
          </p:nvPr>
        </p:nvSpPr>
        <p:spPr/>
        <p:txBody>
          <a:bodyPr/>
          <a:lstStyle/>
          <a:p>
            <a:fld id="{39F40077-170E-47CA-A855-93B95E712086}" type="datetimeFigureOut">
              <a:rPr lang="en-GB" smtClean="0"/>
              <a:t>07/03/2022</a:t>
            </a:fld>
            <a:endParaRPr lang="en-GB"/>
          </a:p>
        </p:txBody>
      </p:sp>
      <p:sp>
        <p:nvSpPr>
          <p:cNvPr id="5" name="Footer Placeholder 4">
            <a:extLst>
              <a:ext uri="{FF2B5EF4-FFF2-40B4-BE49-F238E27FC236}">
                <a16:creationId xmlns:a16="http://schemas.microsoft.com/office/drawing/2014/main" id="{24F17995-0E3C-49DE-8BF1-044F72DB4EC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899E7E7-CBA0-4A59-90EC-4D28A3850BC6}"/>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17796096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66488C-8ED3-4555-BEB0-303EEF8923A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13AB9F9-A130-4887-B873-09B20A80A176}"/>
              </a:ext>
            </a:extLst>
          </p:cNvPr>
          <p:cNvSpPr>
            <a:spLocks noGrp="1"/>
          </p:cNvSpPr>
          <p:nvPr>
            <p:ph sz="half" idx="1"/>
          </p:nvPr>
        </p:nvSpPr>
        <p:spPr>
          <a:xfrm>
            <a:off x="681038"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A2EE407-3FD7-4E84-8BA5-1E3B7EA5A226}"/>
              </a:ext>
            </a:extLst>
          </p:cNvPr>
          <p:cNvSpPr>
            <a:spLocks noGrp="1"/>
          </p:cNvSpPr>
          <p:nvPr>
            <p:ph sz="half" idx="2"/>
          </p:nvPr>
        </p:nvSpPr>
        <p:spPr>
          <a:xfrm>
            <a:off x="5014913"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FF73B2B-6BAD-4E79-9E3A-73C09270E375}"/>
              </a:ext>
            </a:extLst>
          </p:cNvPr>
          <p:cNvSpPr>
            <a:spLocks noGrp="1"/>
          </p:cNvSpPr>
          <p:nvPr>
            <p:ph type="dt" sz="half" idx="10"/>
          </p:nvPr>
        </p:nvSpPr>
        <p:spPr/>
        <p:txBody>
          <a:bodyPr/>
          <a:lstStyle/>
          <a:p>
            <a:fld id="{39F40077-170E-47CA-A855-93B95E712086}" type="datetimeFigureOut">
              <a:rPr lang="en-GB" smtClean="0"/>
              <a:t>07/03/2022</a:t>
            </a:fld>
            <a:endParaRPr lang="en-GB"/>
          </a:p>
        </p:txBody>
      </p:sp>
      <p:sp>
        <p:nvSpPr>
          <p:cNvPr id="6" name="Footer Placeholder 5">
            <a:extLst>
              <a:ext uri="{FF2B5EF4-FFF2-40B4-BE49-F238E27FC236}">
                <a16:creationId xmlns:a16="http://schemas.microsoft.com/office/drawing/2014/main" id="{A8F5F788-663B-4554-B3D5-BBE3D1A0EAD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2771784-4767-453D-9301-EBB1AE97D406}"/>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2632167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5B33C1-3CB8-497E-823D-0F8D0E702172}"/>
              </a:ext>
            </a:extLst>
          </p:cNvPr>
          <p:cNvSpPr>
            <a:spLocks noGrp="1"/>
          </p:cNvSpPr>
          <p:nvPr>
            <p:ph type="title"/>
          </p:nvPr>
        </p:nvSpPr>
        <p:spPr>
          <a:xfrm>
            <a:off x="682328" y="365126"/>
            <a:ext cx="8543925"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C1A6DA3-8020-4D03-9ED1-19CC206E1AE8}"/>
              </a:ext>
            </a:extLst>
          </p:cNvPr>
          <p:cNvSpPr>
            <a:spLocks noGrp="1"/>
          </p:cNvSpPr>
          <p:nvPr>
            <p:ph type="body" idx="1"/>
          </p:nvPr>
        </p:nvSpPr>
        <p:spPr>
          <a:xfrm>
            <a:off x="682328"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4535DB1-9C89-4171-8559-D0115D767812}"/>
              </a:ext>
            </a:extLst>
          </p:cNvPr>
          <p:cNvSpPr>
            <a:spLocks noGrp="1"/>
          </p:cNvSpPr>
          <p:nvPr>
            <p:ph sz="half" idx="2"/>
          </p:nvPr>
        </p:nvSpPr>
        <p:spPr>
          <a:xfrm>
            <a:off x="682328" y="2505075"/>
            <a:ext cx="4190702"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AC94ADD-1693-4206-8E13-C1648412D98D}"/>
              </a:ext>
            </a:extLst>
          </p:cNvPr>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5CD3D94-ED34-40A2-A342-FDB6803D27BE}"/>
              </a:ext>
            </a:extLst>
          </p:cNvPr>
          <p:cNvSpPr>
            <a:spLocks noGrp="1"/>
          </p:cNvSpPr>
          <p:nvPr>
            <p:ph sz="quarter" idx="4"/>
          </p:nvPr>
        </p:nvSpPr>
        <p:spPr>
          <a:xfrm>
            <a:off x="5014913" y="2505075"/>
            <a:ext cx="4211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FD0E22A-0D4B-44A0-96B8-E390ABA2198C}"/>
              </a:ext>
            </a:extLst>
          </p:cNvPr>
          <p:cNvSpPr>
            <a:spLocks noGrp="1"/>
          </p:cNvSpPr>
          <p:nvPr>
            <p:ph type="dt" sz="half" idx="10"/>
          </p:nvPr>
        </p:nvSpPr>
        <p:spPr/>
        <p:txBody>
          <a:bodyPr/>
          <a:lstStyle/>
          <a:p>
            <a:fld id="{39F40077-170E-47CA-A855-93B95E712086}" type="datetimeFigureOut">
              <a:rPr lang="en-GB" smtClean="0"/>
              <a:t>07/03/2022</a:t>
            </a:fld>
            <a:endParaRPr lang="en-GB"/>
          </a:p>
        </p:txBody>
      </p:sp>
      <p:sp>
        <p:nvSpPr>
          <p:cNvPr id="8" name="Footer Placeholder 7">
            <a:extLst>
              <a:ext uri="{FF2B5EF4-FFF2-40B4-BE49-F238E27FC236}">
                <a16:creationId xmlns:a16="http://schemas.microsoft.com/office/drawing/2014/main" id="{446AB426-08E6-4FF0-AB15-13FAA37D0A2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DD5F920-32EB-459E-815C-05743C2AC654}"/>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18853510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BE9C9F-6EE4-4E48-9748-B117467053A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30AF5E9-C8DD-4715-AB22-205B64693CEF}"/>
              </a:ext>
            </a:extLst>
          </p:cNvPr>
          <p:cNvSpPr>
            <a:spLocks noGrp="1"/>
          </p:cNvSpPr>
          <p:nvPr>
            <p:ph type="dt" sz="half" idx="10"/>
          </p:nvPr>
        </p:nvSpPr>
        <p:spPr/>
        <p:txBody>
          <a:bodyPr/>
          <a:lstStyle/>
          <a:p>
            <a:fld id="{39F40077-170E-47CA-A855-93B95E712086}" type="datetimeFigureOut">
              <a:rPr lang="en-GB" smtClean="0"/>
              <a:t>07/03/2022</a:t>
            </a:fld>
            <a:endParaRPr lang="en-GB"/>
          </a:p>
        </p:txBody>
      </p:sp>
      <p:sp>
        <p:nvSpPr>
          <p:cNvPr id="4" name="Footer Placeholder 3">
            <a:extLst>
              <a:ext uri="{FF2B5EF4-FFF2-40B4-BE49-F238E27FC236}">
                <a16:creationId xmlns:a16="http://schemas.microsoft.com/office/drawing/2014/main" id="{7DA3FE41-2964-4621-A3DE-DAB2CD915FE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771E5AB-918D-4357-B3BB-216FDA078A17}"/>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24556759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6C28CB9-AE40-47BC-92F6-26F09828B100}"/>
              </a:ext>
            </a:extLst>
          </p:cNvPr>
          <p:cNvSpPr>
            <a:spLocks noGrp="1"/>
          </p:cNvSpPr>
          <p:nvPr>
            <p:ph type="dt" sz="half" idx="10"/>
          </p:nvPr>
        </p:nvSpPr>
        <p:spPr/>
        <p:txBody>
          <a:bodyPr/>
          <a:lstStyle/>
          <a:p>
            <a:fld id="{39F40077-170E-47CA-A855-93B95E712086}" type="datetimeFigureOut">
              <a:rPr lang="en-GB" smtClean="0"/>
              <a:t>07/03/2022</a:t>
            </a:fld>
            <a:endParaRPr lang="en-GB"/>
          </a:p>
        </p:txBody>
      </p:sp>
      <p:sp>
        <p:nvSpPr>
          <p:cNvPr id="3" name="Footer Placeholder 2">
            <a:extLst>
              <a:ext uri="{FF2B5EF4-FFF2-40B4-BE49-F238E27FC236}">
                <a16:creationId xmlns:a16="http://schemas.microsoft.com/office/drawing/2014/main" id="{8FC6A391-9A3F-49AA-9312-952B0DEDCBC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76BF4D1-DCF0-4130-B9BB-F574F2C5CA6C}"/>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42767632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B10FD8-811E-4214-9363-E530ECA1E55D}"/>
              </a:ext>
            </a:extLst>
          </p:cNvPr>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2DEEB31-E27D-4328-805A-F1602D800E49}"/>
              </a:ext>
            </a:extLst>
          </p:cNvPr>
          <p:cNvSpPr>
            <a:spLocks noGrp="1"/>
          </p:cNvSpPr>
          <p:nvPr>
            <p:ph idx="1"/>
          </p:nvPr>
        </p:nvSpPr>
        <p:spPr>
          <a:xfrm>
            <a:off x="4211340" y="987426"/>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00ACD0E-BBFB-40EC-A33A-02B0BB330226}"/>
              </a:ext>
            </a:extLst>
          </p:cNvPr>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6866843-AE2D-4DD6-B98C-CE08E667D73D}"/>
              </a:ext>
            </a:extLst>
          </p:cNvPr>
          <p:cNvSpPr>
            <a:spLocks noGrp="1"/>
          </p:cNvSpPr>
          <p:nvPr>
            <p:ph type="dt" sz="half" idx="10"/>
          </p:nvPr>
        </p:nvSpPr>
        <p:spPr/>
        <p:txBody>
          <a:bodyPr/>
          <a:lstStyle/>
          <a:p>
            <a:fld id="{39F40077-170E-47CA-A855-93B95E712086}" type="datetimeFigureOut">
              <a:rPr lang="en-GB" smtClean="0"/>
              <a:t>07/03/2022</a:t>
            </a:fld>
            <a:endParaRPr lang="en-GB"/>
          </a:p>
        </p:txBody>
      </p:sp>
      <p:sp>
        <p:nvSpPr>
          <p:cNvPr id="6" name="Footer Placeholder 5">
            <a:extLst>
              <a:ext uri="{FF2B5EF4-FFF2-40B4-BE49-F238E27FC236}">
                <a16:creationId xmlns:a16="http://schemas.microsoft.com/office/drawing/2014/main" id="{41B82183-D8D3-40E2-8E73-79C7C64B634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E385966-7269-407E-A318-219526155329}"/>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41789339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8314B0-DCDC-4F66-8CEA-ED37E8532DDA}"/>
              </a:ext>
            </a:extLst>
          </p:cNvPr>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9DEE77B-CED3-43D1-8E4D-7ABD11EBDB61}"/>
              </a:ext>
            </a:extLst>
          </p:cNvPr>
          <p:cNvSpPr>
            <a:spLocks noGrp="1"/>
          </p:cNvSpPr>
          <p:nvPr>
            <p:ph type="pic" idx="1"/>
          </p:nvPr>
        </p:nvSpPr>
        <p:spPr>
          <a:xfrm>
            <a:off x="4211340" y="987426"/>
            <a:ext cx="5014913"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A05476E-211F-45BD-B62B-C60D6C91783F}"/>
              </a:ext>
            </a:extLst>
          </p:cNvPr>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C766842-BD15-4A52-8F61-C7432CAF127F}"/>
              </a:ext>
            </a:extLst>
          </p:cNvPr>
          <p:cNvSpPr>
            <a:spLocks noGrp="1"/>
          </p:cNvSpPr>
          <p:nvPr>
            <p:ph type="dt" sz="half" idx="10"/>
          </p:nvPr>
        </p:nvSpPr>
        <p:spPr/>
        <p:txBody>
          <a:bodyPr/>
          <a:lstStyle/>
          <a:p>
            <a:fld id="{39F40077-170E-47CA-A855-93B95E712086}" type="datetimeFigureOut">
              <a:rPr lang="en-GB" smtClean="0"/>
              <a:t>07/03/2022</a:t>
            </a:fld>
            <a:endParaRPr lang="en-GB"/>
          </a:p>
        </p:txBody>
      </p:sp>
      <p:sp>
        <p:nvSpPr>
          <p:cNvPr id="6" name="Footer Placeholder 5">
            <a:extLst>
              <a:ext uri="{FF2B5EF4-FFF2-40B4-BE49-F238E27FC236}">
                <a16:creationId xmlns:a16="http://schemas.microsoft.com/office/drawing/2014/main" id="{DDBEC805-B5DF-4DB7-BB3B-7565E1118CF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0010838-768D-463A-8247-87B95DEAA1A8}"/>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585382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4CF1CB-50C1-4FAE-A5B2-E3329D3D815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87CEFB0-7174-441B-B699-1B22EBD3326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D354F67-49D5-4B39-A139-C35EDBCAF3CC}"/>
              </a:ext>
            </a:extLst>
          </p:cNvPr>
          <p:cNvSpPr>
            <a:spLocks noGrp="1"/>
          </p:cNvSpPr>
          <p:nvPr>
            <p:ph type="dt" sz="half" idx="10"/>
          </p:nvPr>
        </p:nvSpPr>
        <p:spPr/>
        <p:txBody>
          <a:bodyPr/>
          <a:lstStyle/>
          <a:p>
            <a:fld id="{39F40077-170E-47CA-A855-93B95E712086}" type="datetimeFigureOut">
              <a:rPr lang="en-GB" smtClean="0"/>
              <a:t>07/03/2022</a:t>
            </a:fld>
            <a:endParaRPr lang="en-GB"/>
          </a:p>
        </p:txBody>
      </p:sp>
      <p:sp>
        <p:nvSpPr>
          <p:cNvPr id="5" name="Footer Placeholder 4">
            <a:extLst>
              <a:ext uri="{FF2B5EF4-FFF2-40B4-BE49-F238E27FC236}">
                <a16:creationId xmlns:a16="http://schemas.microsoft.com/office/drawing/2014/main" id="{5532109D-C687-44A9-9AA8-B9DF68423A8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D7D5CA8-D034-4772-ADB2-37362FC19A0A}"/>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35242218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55C5F46-5C84-442C-AAB5-ACA5464AE9B8}"/>
              </a:ext>
            </a:extLst>
          </p:cNvPr>
          <p:cNvSpPr>
            <a:spLocks noGrp="1"/>
          </p:cNvSpPr>
          <p:nvPr>
            <p:ph type="title" orient="vert"/>
          </p:nvPr>
        </p:nvSpPr>
        <p:spPr>
          <a:xfrm>
            <a:off x="7088981" y="365125"/>
            <a:ext cx="2135981"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8398BA7-15F5-4D19-9632-64CBD1542A71}"/>
              </a:ext>
            </a:extLst>
          </p:cNvPr>
          <p:cNvSpPr>
            <a:spLocks noGrp="1"/>
          </p:cNvSpPr>
          <p:nvPr>
            <p:ph type="body" orient="vert" idx="1"/>
          </p:nvPr>
        </p:nvSpPr>
        <p:spPr>
          <a:xfrm>
            <a:off x="681037" y="365125"/>
            <a:ext cx="6284119"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BE5AB8A-D474-4B2D-9043-64AFD84111E6}"/>
              </a:ext>
            </a:extLst>
          </p:cNvPr>
          <p:cNvSpPr>
            <a:spLocks noGrp="1"/>
          </p:cNvSpPr>
          <p:nvPr>
            <p:ph type="dt" sz="half" idx="10"/>
          </p:nvPr>
        </p:nvSpPr>
        <p:spPr/>
        <p:txBody>
          <a:bodyPr/>
          <a:lstStyle/>
          <a:p>
            <a:fld id="{39F40077-170E-47CA-A855-93B95E712086}" type="datetimeFigureOut">
              <a:rPr lang="en-GB" smtClean="0"/>
              <a:t>07/03/2022</a:t>
            </a:fld>
            <a:endParaRPr lang="en-GB"/>
          </a:p>
        </p:txBody>
      </p:sp>
      <p:sp>
        <p:nvSpPr>
          <p:cNvPr id="5" name="Footer Placeholder 4">
            <a:extLst>
              <a:ext uri="{FF2B5EF4-FFF2-40B4-BE49-F238E27FC236}">
                <a16:creationId xmlns:a16="http://schemas.microsoft.com/office/drawing/2014/main" id="{C8D28B91-D46C-47CF-B9B4-60ADC6CB9B3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E06C982-6B2B-4E5B-BDEC-4AD38219C3F0}"/>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41419208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B0DAF6"/>
            </a:gs>
            <a:gs pos="74000">
              <a:srgbClr val="B0DAF6">
                <a:lumMod val="45000"/>
                <a:lumOff val="55000"/>
              </a:srgbClr>
            </a:gs>
            <a:gs pos="83000">
              <a:srgbClr val="B0DAF6">
                <a:lumMod val="45000"/>
                <a:lumOff val="55000"/>
              </a:srgbClr>
            </a:gs>
            <a:gs pos="100000">
              <a:srgbClr val="B0DAF6">
                <a:lumMod val="30000"/>
                <a:lumOff val="70000"/>
              </a:srgb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3D81CB5-AD9A-4748-9A92-7D562828A3AC}"/>
              </a:ext>
            </a:extLst>
          </p:cNvPr>
          <p:cNvSpPr>
            <a:spLocks noGrp="1"/>
          </p:cNvSpPr>
          <p:nvPr>
            <p:ph type="title"/>
          </p:nvPr>
        </p:nvSpPr>
        <p:spPr>
          <a:xfrm>
            <a:off x="681038" y="365126"/>
            <a:ext cx="8543925"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F05A2BF-61D1-4322-B867-A0A050A03B4A}"/>
              </a:ext>
            </a:extLst>
          </p:cNvPr>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1E65AFC-08AE-4A61-8CC6-1563AEAAD6D5}"/>
              </a:ext>
            </a:extLst>
          </p:cNvPr>
          <p:cNvSpPr>
            <a:spLocks noGrp="1"/>
          </p:cNvSpPr>
          <p:nvPr>
            <p:ph type="dt" sz="half" idx="2"/>
          </p:nvPr>
        </p:nvSpPr>
        <p:spPr>
          <a:xfrm>
            <a:off x="681038" y="6356351"/>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9F40077-170E-47CA-A855-93B95E712086}" type="datetimeFigureOut">
              <a:rPr lang="en-GB" smtClean="0"/>
              <a:t>07/03/2022</a:t>
            </a:fld>
            <a:endParaRPr lang="en-GB"/>
          </a:p>
        </p:txBody>
      </p:sp>
      <p:sp>
        <p:nvSpPr>
          <p:cNvPr id="5" name="Footer Placeholder 4">
            <a:extLst>
              <a:ext uri="{FF2B5EF4-FFF2-40B4-BE49-F238E27FC236}">
                <a16:creationId xmlns:a16="http://schemas.microsoft.com/office/drawing/2014/main" id="{CCBD87EA-4E99-4D07-90C0-540BF6AC017E}"/>
              </a:ext>
            </a:extLst>
          </p:cNvPr>
          <p:cNvSpPr>
            <a:spLocks noGrp="1"/>
          </p:cNvSpPr>
          <p:nvPr>
            <p:ph type="ftr" sz="quarter" idx="3"/>
          </p:nvPr>
        </p:nvSpPr>
        <p:spPr>
          <a:xfrm>
            <a:off x="3281363" y="6356351"/>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B53E30B-AAF2-4C3E-8172-9D6229262B42}"/>
              </a:ext>
            </a:extLst>
          </p:cNvPr>
          <p:cNvSpPr>
            <a:spLocks noGrp="1"/>
          </p:cNvSpPr>
          <p:nvPr>
            <p:ph type="sldNum" sz="quarter" idx="4"/>
          </p:nvPr>
        </p:nvSpPr>
        <p:spPr>
          <a:xfrm>
            <a:off x="6996113" y="6356351"/>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AFC653-BD9A-475D-89C3-BBA71E4CEDEB}" type="slidenum">
              <a:rPr lang="en-GB" smtClean="0"/>
              <a:t>‹#›</a:t>
            </a:fld>
            <a:endParaRPr lang="en-GB"/>
          </a:p>
        </p:txBody>
      </p:sp>
    </p:spTree>
    <p:extLst>
      <p:ext uri="{BB962C8B-B14F-4D97-AF65-F5344CB8AC3E}">
        <p14:creationId xmlns:p14="http://schemas.microsoft.com/office/powerpoint/2010/main" val="37966018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www.pixabay.com" TargetMode="External"/><Relationship Id="rId2" Type="http://schemas.openxmlformats.org/officeDocument/2006/relationships/hyperlink" Target="http://www.mccrimmons.com" TargetMode="External"/><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1.gi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1.gi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7.jp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D7371AB7-9CDD-44A9-9276-B28626816E8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00607" y="2334638"/>
            <a:ext cx="6336720" cy="4523362"/>
          </a:xfrm>
          <a:prstGeom prst="rect">
            <a:avLst/>
          </a:prstGeom>
        </p:spPr>
      </p:pic>
      <p:sp>
        <p:nvSpPr>
          <p:cNvPr id="2" name="Title 1">
            <a:extLst>
              <a:ext uri="{FF2B5EF4-FFF2-40B4-BE49-F238E27FC236}">
                <a16:creationId xmlns:a16="http://schemas.microsoft.com/office/drawing/2014/main" id="{905ACE9D-F3ED-4E62-9984-14FB55E4EBEB}"/>
              </a:ext>
            </a:extLst>
          </p:cNvPr>
          <p:cNvSpPr>
            <a:spLocks noGrp="1"/>
          </p:cNvSpPr>
          <p:nvPr>
            <p:ph type="title"/>
          </p:nvPr>
        </p:nvSpPr>
        <p:spPr>
          <a:xfrm>
            <a:off x="497005" y="369118"/>
            <a:ext cx="8543925" cy="1325563"/>
          </a:xfrm>
        </p:spPr>
        <p:txBody>
          <a:bodyPr>
            <a:normAutofit/>
          </a:bodyPr>
          <a:lstStyle/>
          <a:p>
            <a:pPr algn="ctr"/>
            <a:r>
              <a:rPr lang="en-GB" sz="7200" b="1" dirty="0"/>
              <a:t>Year 5</a:t>
            </a:r>
          </a:p>
        </p:txBody>
      </p:sp>
      <p:sp>
        <p:nvSpPr>
          <p:cNvPr id="3" name="Content Placeholder 2">
            <a:extLst>
              <a:ext uri="{FF2B5EF4-FFF2-40B4-BE49-F238E27FC236}">
                <a16:creationId xmlns:a16="http://schemas.microsoft.com/office/drawing/2014/main" id="{390EE331-91E4-40E7-B3D9-7FC3C34A0704}"/>
              </a:ext>
            </a:extLst>
          </p:cNvPr>
          <p:cNvSpPr>
            <a:spLocks noGrp="1"/>
          </p:cNvSpPr>
          <p:nvPr>
            <p:ph idx="1"/>
          </p:nvPr>
        </p:nvSpPr>
        <p:spPr>
          <a:xfrm>
            <a:off x="497005" y="1694681"/>
            <a:ext cx="8543925" cy="481347"/>
          </a:xfrm>
        </p:spPr>
        <p:txBody>
          <a:bodyPr/>
          <a:lstStyle/>
          <a:p>
            <a:pPr marL="0" indent="0" algn="ctr">
              <a:buNone/>
            </a:pPr>
            <a:r>
              <a:rPr lang="en-GB" b="1" dirty="0"/>
              <a:t>God loves us in our changing and </a:t>
            </a:r>
            <a:r>
              <a:rPr lang="en-GB" b="1" dirty="0" smtClean="0"/>
              <a:t>developing.</a:t>
            </a:r>
            <a:endParaRPr lang="en-GB" b="1" dirty="0"/>
          </a:p>
        </p:txBody>
      </p:sp>
      <p:sp>
        <p:nvSpPr>
          <p:cNvPr id="6" name="Rectangle: Rounded Corners 5">
            <a:extLst>
              <a:ext uri="{FF2B5EF4-FFF2-40B4-BE49-F238E27FC236}">
                <a16:creationId xmlns:a16="http://schemas.microsoft.com/office/drawing/2014/main" id="{AF1F5E40-8D91-43BA-B935-C50CF346E3E4}"/>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1. 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5 –</a:t>
            </a:r>
            <a:endParaRPr lang="en-GB" sz="1000" dirty="0">
              <a:solidFill>
                <a:schemeClr val="tx1"/>
              </a:solidFill>
              <a:latin typeface="Arial"/>
              <a:cs typeface="Arial"/>
            </a:endParaRPr>
          </a:p>
        </p:txBody>
      </p:sp>
      <p:pic>
        <p:nvPicPr>
          <p:cNvPr id="10" name="Picture 9">
            <a:hlinkClick r:id="" action="ppaction://hlinkshowjump?jump=endshow"/>
            <a:extLst>
              <a:ext uri="{FF2B5EF4-FFF2-40B4-BE49-F238E27FC236}">
                <a16:creationId xmlns:a16="http://schemas.microsoft.com/office/drawing/2014/main" id="{F2803C26-5B18-47CC-B5A0-28B739FC4C43}"/>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Tree>
    <p:extLst>
      <p:ext uri="{BB962C8B-B14F-4D97-AF65-F5344CB8AC3E}">
        <p14:creationId xmlns:p14="http://schemas.microsoft.com/office/powerpoint/2010/main" val="2609557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390EE331-91E4-40E7-B3D9-7FC3C34A0704}"/>
              </a:ext>
            </a:extLst>
          </p:cNvPr>
          <p:cNvSpPr txBox="1">
            <a:spLocks noGrp="1"/>
          </p:cNvSpPr>
          <p:nvPr>
            <p:ph idx="1"/>
          </p:nvPr>
        </p:nvSpPr>
        <p:spPr>
          <a:xfrm>
            <a:off x="258558" y="1795310"/>
            <a:ext cx="4471531" cy="294602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ts val="1320"/>
              </a:lnSpc>
              <a:spcBef>
                <a:spcPts val="0"/>
              </a:spcBef>
              <a:buNone/>
            </a:pPr>
            <a:r>
              <a:rPr lang="en-US" sz="1000" dirty="0"/>
              <a:t>This Powerpoint presentation is a simplified form of the </a:t>
            </a:r>
            <a:r>
              <a:rPr lang="en-US" sz="1000" dirty="0" smtClean="0"/>
              <a:t/>
            </a:r>
            <a:br>
              <a:rPr lang="en-US" sz="1000" dirty="0" smtClean="0"/>
            </a:br>
            <a:r>
              <a:rPr lang="en-US" sz="1000" i="1" dirty="0" smtClean="0"/>
              <a:t>A Journey </a:t>
            </a:r>
            <a:r>
              <a:rPr lang="en-US" sz="1000" i="1" dirty="0"/>
              <a:t>in </a:t>
            </a:r>
            <a:r>
              <a:rPr lang="en-US" sz="1000" i="1" dirty="0" smtClean="0"/>
              <a:t>Love </a:t>
            </a:r>
            <a:r>
              <a:rPr lang="en-US" sz="1000" dirty="0"/>
              <a:t>book and should be used in conjunction with </a:t>
            </a:r>
            <a:r>
              <a:rPr lang="en-US" sz="1000" dirty="0" smtClean="0"/>
              <a:t/>
            </a:r>
            <a:br>
              <a:rPr lang="en-US" sz="1000" dirty="0" smtClean="0"/>
            </a:br>
            <a:r>
              <a:rPr lang="en-US" sz="1000" dirty="0" smtClean="0"/>
              <a:t>this </a:t>
            </a:r>
            <a:r>
              <a:rPr lang="en-US" sz="1000" dirty="0"/>
              <a:t>publication.</a:t>
            </a:r>
          </a:p>
          <a:p>
            <a:pPr marL="0" indent="0" algn="ctr">
              <a:lnSpc>
                <a:spcPts val="1320"/>
              </a:lnSpc>
              <a:spcBef>
                <a:spcPts val="0"/>
              </a:spcBef>
              <a:buNone/>
            </a:pPr>
            <a:r>
              <a:rPr lang="en-US" sz="1000" dirty="0"/>
              <a:t>The book is available </a:t>
            </a:r>
            <a:r>
              <a:rPr lang="en-US" sz="1000" dirty="0" smtClean="0"/>
              <a:t>from </a:t>
            </a:r>
            <a:r>
              <a:rPr lang="en-US" sz="1000" dirty="0" err="1" smtClean="0"/>
              <a:t>www.mccrimmons.com</a:t>
            </a:r>
            <a:endParaRPr lang="en-US" sz="1000" dirty="0" smtClean="0">
              <a:cs typeface="Arial"/>
            </a:endParaRPr>
          </a:p>
          <a:p>
            <a:pPr marL="0" indent="0" algn="ctr">
              <a:lnSpc>
                <a:spcPts val="1320"/>
              </a:lnSpc>
              <a:spcBef>
                <a:spcPts val="0"/>
              </a:spcBef>
              <a:buNone/>
            </a:pPr>
            <a:endParaRPr lang="en-US" sz="1000" dirty="0" smtClean="0">
              <a:cs typeface="Arial"/>
            </a:endParaRPr>
          </a:p>
          <a:p>
            <a:pPr marL="0" indent="0" algn="ctr">
              <a:lnSpc>
                <a:spcPts val="1320"/>
              </a:lnSpc>
              <a:spcBef>
                <a:spcPts val="0"/>
              </a:spcBef>
              <a:buNone/>
            </a:pPr>
            <a:r>
              <a:rPr lang="en-US" sz="1000" dirty="0" smtClean="0">
                <a:cs typeface="Arial"/>
              </a:rPr>
              <a:t>Published </a:t>
            </a:r>
            <a:r>
              <a:rPr lang="en-US" sz="1000" dirty="0">
                <a:cs typeface="Arial"/>
              </a:rPr>
              <a:t>in United Kingdom in 2020 by</a:t>
            </a:r>
          </a:p>
          <a:p>
            <a:pPr marL="0" indent="0" algn="ctr">
              <a:lnSpc>
                <a:spcPts val="1320"/>
              </a:lnSpc>
              <a:spcBef>
                <a:spcPts val="0"/>
              </a:spcBef>
              <a:buNone/>
            </a:pPr>
            <a:r>
              <a:rPr lang="en-US" sz="1000" dirty="0" err="1">
                <a:cs typeface="Arial"/>
              </a:rPr>
              <a:t>McCrimmon</a:t>
            </a:r>
            <a:r>
              <a:rPr lang="en-US" sz="1000" dirty="0">
                <a:cs typeface="Arial"/>
              </a:rPr>
              <a:t> Publishing Co. Ltd.</a:t>
            </a:r>
          </a:p>
          <a:p>
            <a:pPr marL="0" indent="0" algn="ctr">
              <a:lnSpc>
                <a:spcPts val="1320"/>
              </a:lnSpc>
              <a:spcBef>
                <a:spcPts val="0"/>
              </a:spcBef>
              <a:buNone/>
            </a:pPr>
            <a:r>
              <a:rPr lang="en-US" sz="1000" dirty="0" err="1">
                <a:cs typeface="Arial"/>
              </a:rPr>
              <a:t>sales@mccrimmons.com</a:t>
            </a:r>
            <a:r>
              <a:rPr lang="en-US" sz="1000" dirty="0">
                <a:cs typeface="Arial"/>
              </a:rPr>
              <a:t> / </a:t>
            </a:r>
            <a:r>
              <a:rPr lang="en-US" sz="1000" dirty="0" smtClean="0">
                <a:cs typeface="Arial"/>
                <a:hlinkClick r:id="rId2"/>
              </a:rPr>
              <a:t>www.mccrimmons.com</a:t>
            </a:r>
            <a:endParaRPr lang="en-US" sz="1000" dirty="0" smtClean="0">
              <a:cs typeface="Arial"/>
            </a:endParaRPr>
          </a:p>
          <a:p>
            <a:pPr marL="0" indent="0" algn="ctr">
              <a:lnSpc>
                <a:spcPts val="1320"/>
              </a:lnSpc>
              <a:spcBef>
                <a:spcPts val="0"/>
              </a:spcBef>
              <a:buNone/>
            </a:pPr>
            <a:r>
              <a:rPr lang="en-US" sz="1000" dirty="0" err="1">
                <a:cs typeface="Arial"/>
              </a:rPr>
              <a:t>McCrimmon</a:t>
            </a:r>
            <a:r>
              <a:rPr lang="en-US" sz="1000" dirty="0">
                <a:cs typeface="Arial"/>
              </a:rPr>
              <a:t> order ref: </a:t>
            </a:r>
            <a:r>
              <a:rPr lang="en-US" sz="1000" dirty="0" smtClean="0">
                <a:cs typeface="Arial"/>
              </a:rPr>
              <a:t>MB7863CD</a:t>
            </a:r>
            <a:endParaRPr lang="en-US" sz="1000" dirty="0">
              <a:cs typeface="Arial"/>
            </a:endParaRPr>
          </a:p>
          <a:p>
            <a:pPr marL="0" indent="0" algn="ctr">
              <a:lnSpc>
                <a:spcPts val="1320"/>
              </a:lnSpc>
              <a:spcBef>
                <a:spcPts val="0"/>
              </a:spcBef>
              <a:buNone/>
            </a:pPr>
            <a:endParaRPr lang="en-GB" sz="1000" dirty="0" smtClean="0">
              <a:cs typeface="Arial"/>
            </a:endParaRPr>
          </a:p>
          <a:p>
            <a:pPr marL="0" indent="0" algn="ctr">
              <a:lnSpc>
                <a:spcPts val="1320"/>
              </a:lnSpc>
              <a:spcBef>
                <a:spcPts val="0"/>
              </a:spcBef>
              <a:buNone/>
            </a:pPr>
            <a:r>
              <a:rPr lang="en-GB" sz="1000" dirty="0" smtClean="0">
                <a:cs typeface="Arial"/>
              </a:rPr>
              <a:t>Text © 2005/2006/2020 </a:t>
            </a:r>
            <a:r>
              <a:rPr lang="en-GB" sz="1000" dirty="0" err="1" smtClean="0">
                <a:cs typeface="Arial"/>
              </a:rPr>
              <a:t>Sr</a:t>
            </a:r>
            <a:r>
              <a:rPr lang="en-GB" sz="1000" dirty="0" smtClean="0">
                <a:cs typeface="Arial"/>
              </a:rPr>
              <a:t> Jude </a:t>
            </a:r>
            <a:r>
              <a:rPr lang="en-GB" sz="1000" dirty="0" err="1" smtClean="0">
                <a:cs typeface="Arial"/>
              </a:rPr>
              <a:t>Groden</a:t>
            </a:r>
            <a:r>
              <a:rPr lang="en-GB" sz="1000" dirty="0" smtClean="0">
                <a:cs typeface="Arial"/>
              </a:rPr>
              <a:t> and the following contributors.</a:t>
            </a:r>
          </a:p>
          <a:p>
            <a:pPr marL="0" indent="0" algn="ctr">
              <a:lnSpc>
                <a:spcPts val="1320"/>
              </a:lnSpc>
              <a:spcBef>
                <a:spcPts val="0"/>
              </a:spcBef>
              <a:buNone/>
            </a:pPr>
            <a:r>
              <a:rPr lang="en-GB" sz="1000" dirty="0">
                <a:cs typeface="Arial"/>
              </a:rPr>
              <a:t>﻿Dr </a:t>
            </a:r>
            <a:r>
              <a:rPr lang="en-GB" sz="1000" dirty="0" err="1">
                <a:cs typeface="Arial"/>
              </a:rPr>
              <a:t>Sathi</a:t>
            </a:r>
            <a:r>
              <a:rPr lang="en-GB" sz="1000" dirty="0">
                <a:cs typeface="Arial"/>
              </a:rPr>
              <a:t> </a:t>
            </a:r>
            <a:r>
              <a:rPr lang="en-GB" sz="1000" dirty="0" err="1">
                <a:cs typeface="Arial"/>
              </a:rPr>
              <a:t>Aiya</a:t>
            </a:r>
            <a:r>
              <a:rPr lang="en-GB" sz="1000" dirty="0">
                <a:cs typeface="Arial"/>
              </a:rPr>
              <a:t> / </a:t>
            </a:r>
            <a:r>
              <a:rPr lang="en-GB" sz="1000" dirty="0" err="1">
                <a:cs typeface="Arial"/>
              </a:rPr>
              <a:t>Ilse</a:t>
            </a:r>
            <a:r>
              <a:rPr lang="en-GB" sz="1000" dirty="0">
                <a:cs typeface="Arial"/>
              </a:rPr>
              <a:t> </a:t>
            </a:r>
            <a:r>
              <a:rPr lang="en-GB" sz="1000" dirty="0" err="1">
                <a:cs typeface="Arial"/>
              </a:rPr>
              <a:t>Brockling</a:t>
            </a:r>
            <a:r>
              <a:rPr lang="en-GB" sz="1000" dirty="0">
                <a:cs typeface="Arial"/>
              </a:rPr>
              <a:t> / </a:t>
            </a:r>
            <a:r>
              <a:rPr lang="en-GB" sz="1000" dirty="0" err="1">
                <a:cs typeface="Arial"/>
              </a:rPr>
              <a:t>Fr</a:t>
            </a:r>
            <a:r>
              <a:rPr lang="en-GB" sz="1000" dirty="0">
                <a:cs typeface="Arial"/>
              </a:rPr>
              <a:t> David Clemens</a:t>
            </a:r>
          </a:p>
          <a:p>
            <a:pPr marL="0" indent="0" algn="ctr">
              <a:lnSpc>
                <a:spcPts val="1320"/>
              </a:lnSpc>
              <a:spcBef>
                <a:spcPts val="0"/>
              </a:spcBef>
              <a:buNone/>
            </a:pPr>
            <a:r>
              <a:rPr lang="en-GB" sz="1000" dirty="0">
                <a:cs typeface="Arial"/>
              </a:rPr>
              <a:t>Sarah </a:t>
            </a:r>
            <a:r>
              <a:rPr lang="en-GB" sz="1000" dirty="0" err="1">
                <a:cs typeface="Arial"/>
              </a:rPr>
              <a:t>Feist</a:t>
            </a:r>
            <a:r>
              <a:rPr lang="en-GB" sz="1000" dirty="0">
                <a:cs typeface="Arial"/>
              </a:rPr>
              <a:t> / Shaun </a:t>
            </a:r>
            <a:r>
              <a:rPr lang="en-GB" sz="1000" dirty="0" err="1">
                <a:cs typeface="Arial"/>
              </a:rPr>
              <a:t>Kelliher</a:t>
            </a:r>
            <a:r>
              <a:rPr lang="en-GB" sz="1000" dirty="0">
                <a:cs typeface="Arial"/>
              </a:rPr>
              <a:t> / Patrick </a:t>
            </a:r>
            <a:r>
              <a:rPr lang="en-GB" sz="1000" dirty="0" smtClean="0">
                <a:cs typeface="Arial"/>
              </a:rPr>
              <a:t>Harrison.</a:t>
            </a:r>
          </a:p>
          <a:p>
            <a:pPr marL="0" indent="0" algn="ctr">
              <a:lnSpc>
                <a:spcPts val="1320"/>
              </a:lnSpc>
              <a:spcBef>
                <a:spcPts val="0"/>
              </a:spcBef>
              <a:buNone/>
            </a:pPr>
            <a:r>
              <a:rPr lang="en-GB" sz="1000" dirty="0" smtClean="0">
                <a:cs typeface="Arial"/>
              </a:rPr>
              <a:t>Narrative text: </a:t>
            </a:r>
            <a:r>
              <a:rPr lang="en-GB" sz="1000" dirty="0" err="1" smtClean="0">
                <a:cs typeface="Arial"/>
              </a:rPr>
              <a:t>Sr</a:t>
            </a:r>
            <a:r>
              <a:rPr lang="en-GB" sz="1000" dirty="0" smtClean="0">
                <a:cs typeface="Arial"/>
              </a:rPr>
              <a:t> Jude </a:t>
            </a:r>
            <a:r>
              <a:rPr lang="en-GB" sz="1000" dirty="0" err="1" smtClean="0">
                <a:cs typeface="Arial"/>
              </a:rPr>
              <a:t>Groden</a:t>
            </a:r>
            <a:r>
              <a:rPr lang="en-GB" sz="1000" dirty="0" smtClean="0">
                <a:cs typeface="Arial"/>
              </a:rPr>
              <a:t>.</a:t>
            </a:r>
          </a:p>
          <a:p>
            <a:pPr marL="0" indent="0" algn="ctr">
              <a:lnSpc>
                <a:spcPts val="1320"/>
              </a:lnSpc>
              <a:spcBef>
                <a:spcPts val="0"/>
              </a:spcBef>
              <a:buNone/>
            </a:pPr>
            <a:endParaRPr lang="en-GB" sz="1000" dirty="0">
              <a:cs typeface="Arial"/>
            </a:endParaRPr>
          </a:p>
          <a:p>
            <a:pPr marL="0" indent="0" algn="ctr">
              <a:lnSpc>
                <a:spcPts val="1320"/>
              </a:lnSpc>
              <a:spcBef>
                <a:spcPts val="0"/>
              </a:spcBef>
              <a:buNone/>
            </a:pPr>
            <a:r>
              <a:rPr lang="en-GB" sz="1000" dirty="0" err="1" smtClean="0">
                <a:cs typeface="Arial"/>
              </a:rPr>
              <a:t>Powerpoint</a:t>
            </a:r>
            <a:r>
              <a:rPr lang="en-GB" sz="1000" dirty="0" smtClean="0">
                <a:cs typeface="Arial"/>
              </a:rPr>
              <a:t> construction and design by </a:t>
            </a:r>
            <a:r>
              <a:rPr lang="en-GB" sz="1000" dirty="0" err="1" smtClean="0">
                <a:cs typeface="Arial"/>
              </a:rPr>
              <a:t>Éanna</a:t>
            </a:r>
            <a:r>
              <a:rPr lang="en-GB" sz="1000" dirty="0" smtClean="0">
                <a:cs typeface="Arial"/>
              </a:rPr>
              <a:t> </a:t>
            </a:r>
            <a:r>
              <a:rPr lang="en-GB" sz="1000" dirty="0" err="1" smtClean="0">
                <a:cs typeface="Arial"/>
              </a:rPr>
              <a:t>McAteer</a:t>
            </a:r>
            <a:endParaRPr lang="en-GB" sz="1000" dirty="0" smtClean="0">
              <a:cs typeface="Arial"/>
            </a:endParaRPr>
          </a:p>
        </p:txBody>
      </p:sp>
      <p:sp>
        <p:nvSpPr>
          <p:cNvPr id="5" name="TextBox 4"/>
          <p:cNvSpPr txBox="1"/>
          <p:nvPr/>
        </p:nvSpPr>
        <p:spPr>
          <a:xfrm>
            <a:off x="280940" y="4760764"/>
            <a:ext cx="4521969" cy="1338828"/>
          </a:xfrm>
          <a:prstGeom prst="rect">
            <a:avLst/>
          </a:prstGeom>
          <a:noFill/>
        </p:spPr>
        <p:txBody>
          <a:bodyPr wrap="square" rtlCol="0">
            <a:spAutoFit/>
          </a:bodyPr>
          <a:lstStyle/>
          <a:p>
            <a:r>
              <a:rPr lang="en-US" sz="900" i="1" dirty="0" smtClean="0">
                <a:latin typeface="Arial"/>
                <a:cs typeface="Arial"/>
              </a:rPr>
              <a:t>Acknowledgements</a:t>
            </a:r>
            <a:endParaRPr lang="en-US" sz="900" i="1" dirty="0">
              <a:latin typeface="Arial"/>
              <a:cs typeface="Arial"/>
            </a:endParaRPr>
          </a:p>
          <a:p>
            <a:r>
              <a:rPr lang="en-US" sz="900" dirty="0">
                <a:latin typeface="Arial"/>
                <a:cs typeface="Arial"/>
              </a:rPr>
              <a:t>Most of the mages used in this Powerpoint presentation are from </a:t>
            </a:r>
            <a:r>
              <a:rPr lang="en-US" sz="900" dirty="0">
                <a:latin typeface="Arial"/>
                <a:cs typeface="Arial"/>
                <a:hlinkClick r:id="rId3"/>
              </a:rPr>
              <a:t>www.pixabay.com</a:t>
            </a:r>
            <a:r>
              <a:rPr lang="en-US" sz="900" dirty="0">
                <a:latin typeface="Arial"/>
                <a:cs typeface="Arial"/>
              </a:rPr>
              <a:t> </a:t>
            </a:r>
            <a:r>
              <a:rPr lang="en-US" sz="900" dirty="0" err="1">
                <a:latin typeface="Arial"/>
                <a:cs typeface="Arial"/>
              </a:rPr>
              <a:t>Pixabay</a:t>
            </a:r>
            <a:r>
              <a:rPr lang="en-US" sz="900" dirty="0">
                <a:latin typeface="Arial"/>
                <a:cs typeface="Arial"/>
              </a:rPr>
              <a:t> are an online (free to use for commercial use) image library.</a:t>
            </a:r>
          </a:p>
          <a:p>
            <a:endParaRPr lang="en-US" sz="900" dirty="0">
              <a:latin typeface="Arial"/>
              <a:cs typeface="Arial"/>
            </a:endParaRPr>
          </a:p>
          <a:p>
            <a:r>
              <a:rPr lang="en-US" sz="900" i="1" dirty="0">
                <a:latin typeface="Arial"/>
                <a:cs typeface="Arial"/>
              </a:rPr>
              <a:t>Other image credits</a:t>
            </a:r>
          </a:p>
          <a:p>
            <a:endParaRPr lang="en-US" sz="900" dirty="0">
              <a:latin typeface="Arial"/>
              <a:cs typeface="Arial"/>
            </a:endParaRPr>
          </a:p>
          <a:p>
            <a:r>
              <a:rPr lang="en-US" sz="900" dirty="0" smtClean="0">
                <a:latin typeface="Arial"/>
                <a:cs typeface="Arial"/>
              </a:rPr>
              <a:t>Slide 7 (top)</a:t>
            </a:r>
            <a:r>
              <a:rPr lang="en-US" sz="900" dirty="0">
                <a:latin typeface="Arial"/>
                <a:cs typeface="Arial"/>
              </a:rPr>
              <a:t>	</a:t>
            </a:r>
            <a:r>
              <a:rPr lang="en-US" sz="900" dirty="0" err="1" smtClean="0">
                <a:latin typeface="Arial"/>
                <a:cs typeface="Arial"/>
              </a:rPr>
              <a:t>www.pexels.com</a:t>
            </a:r>
            <a:endParaRPr lang="en-GB" sz="900" dirty="0">
              <a:latin typeface="Arial"/>
              <a:cs typeface="Arial"/>
            </a:endParaRPr>
          </a:p>
          <a:p>
            <a:r>
              <a:rPr lang="en-US" sz="900" dirty="0" smtClean="0">
                <a:latin typeface="Arial"/>
                <a:cs typeface="Arial"/>
              </a:rPr>
              <a:t>Slides 8 - 9</a:t>
            </a:r>
            <a:r>
              <a:rPr lang="en-US" sz="900" dirty="0">
                <a:latin typeface="Arial"/>
                <a:cs typeface="Arial"/>
              </a:rPr>
              <a:t>	</a:t>
            </a:r>
            <a:r>
              <a:rPr lang="en-US" sz="900" dirty="0" err="1" smtClean="0">
                <a:latin typeface="Arial"/>
                <a:cs typeface="Arial"/>
              </a:rPr>
              <a:t>Emc</a:t>
            </a:r>
            <a:endParaRPr lang="en-GB" sz="900" dirty="0">
              <a:latin typeface="Arial"/>
              <a:cs typeface="Arial"/>
            </a:endParaRPr>
          </a:p>
          <a:p>
            <a:r>
              <a:rPr lang="en-US" sz="900" dirty="0" smtClean="0">
                <a:latin typeface="Arial"/>
                <a:cs typeface="Arial"/>
              </a:rPr>
              <a:t>Slides 25 - 26</a:t>
            </a:r>
            <a:r>
              <a:rPr lang="en-US" sz="900" dirty="0">
                <a:latin typeface="Arial"/>
                <a:cs typeface="Arial"/>
              </a:rPr>
              <a:t>	</a:t>
            </a:r>
            <a:r>
              <a:rPr lang="en-GB" sz="900" dirty="0" err="1" smtClean="0">
                <a:latin typeface="Arial"/>
                <a:cs typeface="Arial"/>
              </a:rPr>
              <a:t>www.vecteezy.com</a:t>
            </a:r>
            <a:endParaRPr lang="en-GB" sz="900" dirty="0">
              <a:latin typeface="Arial"/>
              <a:cs typeface="Arial"/>
            </a:endParaRPr>
          </a:p>
        </p:txBody>
      </p:sp>
      <p:sp>
        <p:nvSpPr>
          <p:cNvPr id="10" name="TextBox 9"/>
          <p:cNvSpPr txBox="1"/>
          <p:nvPr/>
        </p:nvSpPr>
        <p:spPr>
          <a:xfrm>
            <a:off x="5095394" y="423127"/>
            <a:ext cx="4557383" cy="317009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1000" b="1" dirty="0">
                <a:latin typeface="Arial"/>
                <a:cs typeface="Arial"/>
              </a:rPr>
              <a:t>IMPORTANT</a:t>
            </a:r>
          </a:p>
          <a:p>
            <a:pPr algn="ctr"/>
            <a:r>
              <a:rPr lang="en-US" sz="1000" b="1" dirty="0">
                <a:latin typeface="Arial"/>
                <a:cs typeface="Arial"/>
              </a:rPr>
              <a:t>Copyright and Terms and Conditions of use</a:t>
            </a:r>
          </a:p>
          <a:p>
            <a:pPr algn="ctr"/>
            <a:r>
              <a:rPr lang="en-US" sz="1000" dirty="0">
                <a:latin typeface="Arial"/>
                <a:cs typeface="Arial"/>
              </a:rPr>
              <a:t>By using this Powerpoint CD presentation you are agreeing to the following terms and conditions.</a:t>
            </a:r>
          </a:p>
          <a:p>
            <a:pPr algn="ctr"/>
            <a:r>
              <a:rPr lang="en-US" sz="1000" dirty="0">
                <a:latin typeface="Arial"/>
                <a:cs typeface="Arial"/>
              </a:rPr>
              <a:t>All images and text are copyright to the respective owners and can only be used and shown as a presentation within a classroom or other room or area within an educational establishment.</a:t>
            </a:r>
          </a:p>
          <a:p>
            <a:pPr algn="ctr"/>
            <a:endParaRPr lang="en-US" sz="1000" dirty="0">
              <a:latin typeface="Arial"/>
              <a:cs typeface="Arial"/>
            </a:endParaRPr>
          </a:p>
          <a:p>
            <a:pPr algn="ctr"/>
            <a:r>
              <a:rPr lang="en-US" sz="1000" dirty="0">
                <a:latin typeface="Arial"/>
                <a:cs typeface="Arial"/>
              </a:rPr>
              <a:t>– All the files and images contained within this PowerPoint presentation are subject to copyright restrictions and cannot be duplicated, copied or shared as detailed on the CD and CD packaging (Unlawful duplication is prohibited by law)</a:t>
            </a:r>
            <a:r>
              <a:rPr lang="en-US" sz="1000" b="1" dirty="0">
                <a:latin typeface="Arial"/>
                <a:cs typeface="Arial"/>
              </a:rPr>
              <a:t>.</a:t>
            </a:r>
            <a:br>
              <a:rPr lang="en-US" sz="1000" b="1" dirty="0">
                <a:latin typeface="Arial"/>
                <a:cs typeface="Arial"/>
              </a:rPr>
            </a:br>
            <a:r>
              <a:rPr lang="en-US" sz="1000" b="1" dirty="0">
                <a:solidFill>
                  <a:srgbClr val="FF0000"/>
                </a:solidFill>
                <a:latin typeface="Arial"/>
                <a:cs typeface="Arial"/>
              </a:rPr>
              <a:t>– You must NOT share this Powerpoint presentation or any of the text and images by uploading them to a website on the Internet.</a:t>
            </a:r>
            <a:br>
              <a:rPr lang="en-US" sz="1000" b="1" dirty="0">
                <a:solidFill>
                  <a:srgbClr val="FF0000"/>
                </a:solidFill>
                <a:latin typeface="Arial"/>
                <a:cs typeface="Arial"/>
              </a:rPr>
            </a:br>
            <a:r>
              <a:rPr lang="en-US" sz="1000" b="1" dirty="0">
                <a:solidFill>
                  <a:srgbClr val="FF0000"/>
                </a:solidFill>
                <a:latin typeface="Arial"/>
                <a:cs typeface="Arial"/>
              </a:rPr>
              <a:t>If you have purchased a Network Licence you may store the Powerpoint presentation on your Intranet.</a:t>
            </a:r>
          </a:p>
          <a:p>
            <a:pPr algn="ctr"/>
            <a:r>
              <a:rPr lang="en-US" sz="1000" b="1" dirty="0">
                <a:latin typeface="Arial"/>
                <a:cs typeface="Arial"/>
              </a:rPr>
              <a:t>– You must not change/alter or recreate the files in any way or form.</a:t>
            </a:r>
          </a:p>
          <a:p>
            <a:pPr algn="ctr"/>
            <a:r>
              <a:rPr lang="en-US" sz="1000" b="1" dirty="0">
                <a:latin typeface="Arial"/>
                <a:cs typeface="Arial"/>
              </a:rPr>
              <a:t>– If you do not comply with the terms of this </a:t>
            </a:r>
            <a:r>
              <a:rPr lang="en-US" sz="1000" b="1" dirty="0" err="1">
                <a:latin typeface="Arial"/>
                <a:cs typeface="Arial"/>
              </a:rPr>
              <a:t>licence</a:t>
            </a:r>
            <a:r>
              <a:rPr lang="en-US" sz="1000" b="1" dirty="0">
                <a:latin typeface="Arial"/>
                <a:cs typeface="Arial"/>
              </a:rPr>
              <a:t> you could be liable to legal action against you by the copyright holder and/or the agency that acts on their behalf.</a:t>
            </a:r>
            <a:endParaRPr lang="en-US" sz="1000" dirty="0">
              <a:latin typeface="Arial"/>
              <a:cs typeface="Arial"/>
            </a:endParaRPr>
          </a:p>
        </p:txBody>
      </p:sp>
      <p:sp>
        <p:nvSpPr>
          <p:cNvPr id="11" name="TextBox 10"/>
          <p:cNvSpPr txBox="1"/>
          <p:nvPr/>
        </p:nvSpPr>
        <p:spPr>
          <a:xfrm>
            <a:off x="6226848" y="5746103"/>
            <a:ext cx="2161309" cy="369332"/>
          </a:xfrm>
          <a:prstGeom prst="rect">
            <a:avLst/>
          </a:prstGeom>
          <a:noFill/>
        </p:spPr>
        <p:txBody>
          <a:bodyPr wrap="square" rtlCol="0">
            <a:spAutoFit/>
          </a:bodyPr>
          <a:lstStyle/>
          <a:p>
            <a:pPr algn="ctr"/>
            <a:r>
              <a:rPr lang="en-GB" b="1" i="1" dirty="0" smtClean="0">
                <a:solidFill>
                  <a:schemeClr val="accent1"/>
                </a:solidFill>
                <a:latin typeface="Arial"/>
                <a:cs typeface="Arial"/>
              </a:rPr>
              <a:t>CONTINUE</a:t>
            </a:r>
            <a:endParaRPr lang="en-US" b="1" dirty="0">
              <a:solidFill>
                <a:schemeClr val="accent1"/>
              </a:solidFill>
              <a:latin typeface="Arial"/>
              <a:cs typeface="Arial"/>
            </a:endParaRPr>
          </a:p>
        </p:txBody>
      </p:sp>
      <p:sp>
        <p:nvSpPr>
          <p:cNvPr id="12" name="TextBox 11"/>
          <p:cNvSpPr txBox="1"/>
          <p:nvPr/>
        </p:nvSpPr>
        <p:spPr>
          <a:xfrm>
            <a:off x="5988335" y="4112806"/>
            <a:ext cx="2575407" cy="230832"/>
          </a:xfrm>
          <a:prstGeom prst="rect">
            <a:avLst/>
          </a:prstGeom>
          <a:noFill/>
        </p:spPr>
        <p:txBody>
          <a:bodyPr wrap="square" rtlCol="0">
            <a:spAutoFit/>
          </a:bodyPr>
          <a:lstStyle/>
          <a:p>
            <a:pPr algn="ctr"/>
            <a:r>
              <a:rPr lang="en-US" sz="900" i="1" dirty="0" smtClean="0">
                <a:latin typeface="Arial"/>
                <a:cs typeface="Arial"/>
              </a:rPr>
              <a:t>I have read the Terms and Conditions above</a:t>
            </a:r>
            <a:r>
              <a:rPr lang="mr-IN" sz="900" i="1" dirty="0" smtClean="0">
                <a:latin typeface="Arial"/>
                <a:cs typeface="Arial"/>
              </a:rPr>
              <a:t>…</a:t>
            </a:r>
            <a:endParaRPr lang="en-GB" sz="900" i="1" dirty="0" smtClean="0">
              <a:latin typeface="Arial"/>
              <a:cs typeface="Arial"/>
            </a:endParaRPr>
          </a:p>
        </p:txBody>
      </p:sp>
      <p:pic>
        <p:nvPicPr>
          <p:cNvPr id="13" name="Picture 12" descr="play-1873546_1280.png">
            <a:hlinkClick r:id="" action="ppaction://hlinkshowjump?jump=nextslide"/>
          </p:cNvPr>
          <p:cNvPicPr>
            <a:picLocks noChangeAspect="1"/>
          </p:cNvPicPr>
          <p:nvPr/>
        </p:nvPicPr>
        <p:blipFill>
          <a:blip r:embed="rId4" cstate="hqprint">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6134484" y="3886795"/>
            <a:ext cx="2347578" cy="2347578"/>
          </a:xfrm>
          <a:prstGeom prst="rect">
            <a:avLst/>
          </a:prstGeom>
        </p:spPr>
      </p:pic>
    </p:spTree>
    <p:extLst>
      <p:ext uri="{BB962C8B-B14F-4D97-AF65-F5344CB8AC3E}">
        <p14:creationId xmlns:p14="http://schemas.microsoft.com/office/powerpoint/2010/main" val="23074717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5ACE9D-F3ED-4E62-9984-14FB55E4EBEB}"/>
              </a:ext>
            </a:extLst>
          </p:cNvPr>
          <p:cNvSpPr>
            <a:spLocks noGrp="1"/>
          </p:cNvSpPr>
          <p:nvPr>
            <p:ph type="title"/>
          </p:nvPr>
        </p:nvSpPr>
        <p:spPr/>
        <p:txBody>
          <a:bodyPr>
            <a:normAutofit/>
          </a:bodyPr>
          <a:lstStyle/>
          <a:p>
            <a:r>
              <a:rPr lang="en-GB" sz="7200" dirty="0"/>
              <a:t>Aim</a:t>
            </a:r>
          </a:p>
        </p:txBody>
      </p:sp>
      <p:sp>
        <p:nvSpPr>
          <p:cNvPr id="3" name="Content Placeholder 2">
            <a:extLst>
              <a:ext uri="{FF2B5EF4-FFF2-40B4-BE49-F238E27FC236}">
                <a16:creationId xmlns:a16="http://schemas.microsoft.com/office/drawing/2014/main" id="{390EE331-91E4-40E7-B3D9-7FC3C34A0704}"/>
              </a:ext>
            </a:extLst>
          </p:cNvPr>
          <p:cNvSpPr>
            <a:spLocks noGrp="1"/>
          </p:cNvSpPr>
          <p:nvPr>
            <p:ph idx="1"/>
          </p:nvPr>
        </p:nvSpPr>
        <p:spPr>
          <a:xfrm>
            <a:off x="681039" y="1584951"/>
            <a:ext cx="3608941" cy="4904433"/>
          </a:xfrm>
        </p:spPr>
        <p:txBody>
          <a:bodyPr>
            <a:normAutofit/>
          </a:bodyPr>
          <a:lstStyle/>
          <a:p>
            <a:pPr marL="0" indent="0">
              <a:lnSpc>
                <a:spcPts val="2980"/>
              </a:lnSpc>
              <a:buNone/>
            </a:pPr>
            <a:r>
              <a:rPr lang="en-GB" sz="2400" dirty="0"/>
              <a:t>Show knowledge and understanding of how we grow in awareness of the physical and emotional changes that accompany puberty – sensitivity, mood swings, anger, boredom etc. and grow further in recognising God’s presence in our daily lives.</a:t>
            </a:r>
          </a:p>
        </p:txBody>
      </p:sp>
      <p:sp>
        <p:nvSpPr>
          <p:cNvPr id="14" name="Rectangle: Rounded Corners 13">
            <a:extLst>
              <a:ext uri="{FF2B5EF4-FFF2-40B4-BE49-F238E27FC236}">
                <a16:creationId xmlns:a16="http://schemas.microsoft.com/office/drawing/2014/main" id="{F239CBBA-F237-444D-A841-260D048E7FD3}"/>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3</a:t>
            </a:r>
            <a:r>
              <a:rPr lang="en-GB" sz="1200" dirty="0" smtClean="0">
                <a:solidFill>
                  <a:schemeClr val="tx1"/>
                </a:solidFill>
              </a:rPr>
              <a:t>. </a:t>
            </a:r>
            <a:r>
              <a:rPr lang="en-GB" sz="1200" dirty="0">
                <a:solidFill>
                  <a:schemeClr val="tx1"/>
                </a:solidFill>
              </a:rPr>
              <a:t>A Journey </a:t>
            </a:r>
            <a:r>
              <a:rPr lang="en-GB" sz="1200">
                <a:solidFill>
                  <a:schemeClr val="tx1"/>
                </a:solidFill>
              </a:rPr>
              <a:t>in </a:t>
            </a:r>
            <a:r>
              <a:rPr lang="en-GB" sz="1200" smtClean="0">
                <a:solidFill>
                  <a:schemeClr val="tx1"/>
                </a:solidFill>
              </a:rPr>
              <a:t>Love</a:t>
            </a:r>
            <a:br>
              <a:rPr lang="en-GB" sz="1200" smtClean="0">
                <a:solidFill>
                  <a:schemeClr val="tx1"/>
                </a:solidFill>
              </a:rPr>
            </a:br>
            <a:r>
              <a:rPr lang="en-GB" sz="1200" smtClean="0">
                <a:solidFill>
                  <a:schemeClr val="tx1"/>
                </a:solidFill>
              </a:rPr>
              <a:t>– </a:t>
            </a:r>
            <a:r>
              <a:rPr lang="en-GB" sz="1200">
                <a:solidFill>
                  <a:schemeClr val="tx1"/>
                </a:solidFill>
              </a:rPr>
              <a:t>Year </a:t>
            </a:r>
            <a:r>
              <a:rPr lang="en-GB" sz="1200" smtClean="0">
                <a:solidFill>
                  <a:schemeClr val="tx1"/>
                </a:solidFill>
              </a:rPr>
              <a:t>5 –</a:t>
            </a:r>
            <a:endParaRPr lang="en-GB" sz="1200" dirty="0">
              <a:solidFill>
                <a:schemeClr val="tx1"/>
              </a:solidFill>
            </a:endParaRPr>
          </a:p>
        </p:txBody>
      </p:sp>
      <p:pic>
        <p:nvPicPr>
          <p:cNvPr id="6" name="Picture 5">
            <a:extLst>
              <a:ext uri="{FF2B5EF4-FFF2-40B4-BE49-F238E27FC236}">
                <a16:creationId xmlns:a16="http://schemas.microsoft.com/office/drawing/2014/main" id="{05846B63-F2AE-4B81-A7D0-4F8BAEA03BF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07825" y="772268"/>
            <a:ext cx="5204041" cy="4803731"/>
          </a:xfrm>
          <a:prstGeom prst="rect">
            <a:avLst/>
          </a:prstGeom>
          <a:ln>
            <a:noFill/>
          </a:ln>
          <a:effectLst>
            <a:softEdge rad="112500"/>
          </a:effectLst>
        </p:spPr>
      </p:pic>
    </p:spTree>
    <p:extLst>
      <p:ext uri="{BB962C8B-B14F-4D97-AF65-F5344CB8AC3E}">
        <p14:creationId xmlns:p14="http://schemas.microsoft.com/office/powerpoint/2010/main" val="224265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Rectangle: Rounded Corners 47">
            <a:extLst>
              <a:ext uri="{FF2B5EF4-FFF2-40B4-BE49-F238E27FC236}">
                <a16:creationId xmlns:a16="http://schemas.microsoft.com/office/drawing/2014/main" id="{392847AD-DED0-4527-A0FF-2837446D42A9}"/>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4</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Year </a:t>
            </a:r>
            <a:r>
              <a:rPr lang="en-GB" sz="1000" dirty="0">
                <a:solidFill>
                  <a:schemeClr val="tx1"/>
                </a:solidFill>
                <a:latin typeface="Arial"/>
                <a:cs typeface="Arial"/>
              </a:rPr>
              <a:t>5 </a:t>
            </a:r>
            <a:r>
              <a:rPr lang="en-GB" sz="1000" dirty="0" smtClean="0">
                <a:solidFill>
                  <a:schemeClr val="tx1"/>
                </a:solidFill>
                <a:latin typeface="Arial"/>
                <a:cs typeface="Arial"/>
              </a:rPr>
              <a:t>–</a:t>
            </a:r>
            <a:endParaRPr lang="en-GB" sz="1000" dirty="0">
              <a:solidFill>
                <a:schemeClr val="tx1"/>
              </a:solidFill>
              <a:latin typeface="Arial"/>
              <a:cs typeface="Arial"/>
            </a:endParaRPr>
          </a:p>
        </p:txBody>
      </p:sp>
      <p:pic>
        <p:nvPicPr>
          <p:cNvPr id="50" name="Picture 49">
            <a:hlinkClick r:id="" action="ppaction://hlinkshowjump?jump=endshow"/>
            <a:extLst>
              <a:ext uri="{FF2B5EF4-FFF2-40B4-BE49-F238E27FC236}">
                <a16:creationId xmlns:a16="http://schemas.microsoft.com/office/drawing/2014/main" id="{ED0B560F-0729-477D-93FC-A7F507F1E52B}"/>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3" name="Picture 2">
            <a:extLst>
              <a:ext uri="{FF2B5EF4-FFF2-40B4-BE49-F238E27FC236}">
                <a16:creationId xmlns:a16="http://schemas.microsoft.com/office/drawing/2014/main" id="{58C3D412-4E3F-4935-9461-7A2BB060756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0087" y="760576"/>
            <a:ext cx="6595418" cy="5336849"/>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TextBox 3">
            <a:extLst>
              <a:ext uri="{FF2B5EF4-FFF2-40B4-BE49-F238E27FC236}">
                <a16:creationId xmlns:a16="http://schemas.microsoft.com/office/drawing/2014/main" id="{1FCA5508-D7B4-48F9-B569-758D3E3A8CE2}"/>
              </a:ext>
            </a:extLst>
          </p:cNvPr>
          <p:cNvSpPr txBox="1"/>
          <p:nvPr/>
        </p:nvSpPr>
        <p:spPr>
          <a:xfrm>
            <a:off x="816152" y="695281"/>
            <a:ext cx="766406" cy="461665"/>
          </a:xfrm>
          <a:prstGeom prst="rect">
            <a:avLst/>
          </a:prstGeom>
          <a:noFill/>
        </p:spPr>
        <p:txBody>
          <a:bodyPr wrap="none" rtlCol="0">
            <a:spAutoFit/>
          </a:bodyPr>
          <a:lstStyle/>
          <a:p>
            <a:r>
              <a:rPr lang="en-GB" sz="2400" dirty="0">
                <a:latin typeface="Arial"/>
              </a:rPr>
              <a:t>God</a:t>
            </a:r>
          </a:p>
        </p:txBody>
      </p:sp>
      <p:sp>
        <p:nvSpPr>
          <p:cNvPr id="5" name="TextBox 4">
            <a:extLst>
              <a:ext uri="{FF2B5EF4-FFF2-40B4-BE49-F238E27FC236}">
                <a16:creationId xmlns:a16="http://schemas.microsoft.com/office/drawing/2014/main" id="{E72B0D80-25EB-4E0D-8031-F9B769E33853}"/>
              </a:ext>
            </a:extLst>
          </p:cNvPr>
          <p:cNvSpPr txBox="1"/>
          <p:nvPr/>
        </p:nvSpPr>
        <p:spPr>
          <a:xfrm>
            <a:off x="816152" y="1334243"/>
            <a:ext cx="1518715" cy="830997"/>
          </a:xfrm>
          <a:prstGeom prst="rect">
            <a:avLst/>
          </a:prstGeom>
          <a:noFill/>
        </p:spPr>
        <p:txBody>
          <a:bodyPr wrap="none" rtlCol="0">
            <a:spAutoFit/>
          </a:bodyPr>
          <a:lstStyle/>
          <a:p>
            <a:r>
              <a:rPr lang="en-GB" sz="2400" dirty="0">
                <a:latin typeface="Arial"/>
              </a:rPr>
              <a:t>sensitivity	</a:t>
            </a:r>
          </a:p>
        </p:txBody>
      </p:sp>
      <p:sp>
        <p:nvSpPr>
          <p:cNvPr id="6" name="TextBox 5">
            <a:extLst>
              <a:ext uri="{FF2B5EF4-FFF2-40B4-BE49-F238E27FC236}">
                <a16:creationId xmlns:a16="http://schemas.microsoft.com/office/drawing/2014/main" id="{51D9FD77-58ED-4C92-8203-A35CA271E7B3}"/>
              </a:ext>
            </a:extLst>
          </p:cNvPr>
          <p:cNvSpPr txBox="1"/>
          <p:nvPr/>
        </p:nvSpPr>
        <p:spPr>
          <a:xfrm>
            <a:off x="816152" y="1973205"/>
            <a:ext cx="1211239" cy="461665"/>
          </a:xfrm>
          <a:prstGeom prst="rect">
            <a:avLst/>
          </a:prstGeom>
          <a:noFill/>
        </p:spPr>
        <p:txBody>
          <a:bodyPr wrap="none" rtlCol="0">
            <a:spAutoFit/>
          </a:bodyPr>
          <a:lstStyle/>
          <a:p>
            <a:r>
              <a:rPr lang="en-GB" sz="2400" dirty="0">
                <a:latin typeface="Arial"/>
              </a:rPr>
              <a:t>puberty</a:t>
            </a:r>
          </a:p>
        </p:txBody>
      </p:sp>
      <p:sp>
        <p:nvSpPr>
          <p:cNvPr id="7" name="TextBox 6">
            <a:extLst>
              <a:ext uri="{FF2B5EF4-FFF2-40B4-BE49-F238E27FC236}">
                <a16:creationId xmlns:a16="http://schemas.microsoft.com/office/drawing/2014/main" id="{1C4366CA-061C-422F-9D56-6C595415ECA5}"/>
              </a:ext>
            </a:extLst>
          </p:cNvPr>
          <p:cNvSpPr txBox="1"/>
          <p:nvPr/>
        </p:nvSpPr>
        <p:spPr>
          <a:xfrm>
            <a:off x="816151" y="2612167"/>
            <a:ext cx="1450788" cy="461665"/>
          </a:xfrm>
          <a:prstGeom prst="rect">
            <a:avLst/>
          </a:prstGeom>
          <a:noFill/>
        </p:spPr>
        <p:txBody>
          <a:bodyPr wrap="none" rtlCol="0">
            <a:spAutoFit/>
          </a:bodyPr>
          <a:lstStyle/>
          <a:p>
            <a:r>
              <a:rPr lang="en-GB" sz="2400" dirty="0">
                <a:latin typeface="Arial"/>
              </a:rPr>
              <a:t>presence</a:t>
            </a:r>
          </a:p>
        </p:txBody>
      </p:sp>
      <p:sp>
        <p:nvSpPr>
          <p:cNvPr id="8" name="TextBox 7">
            <a:extLst>
              <a:ext uri="{FF2B5EF4-FFF2-40B4-BE49-F238E27FC236}">
                <a16:creationId xmlns:a16="http://schemas.microsoft.com/office/drawing/2014/main" id="{B4B1E19A-D7DC-4015-AF71-65FC30D44627}"/>
              </a:ext>
            </a:extLst>
          </p:cNvPr>
          <p:cNvSpPr txBox="1"/>
          <p:nvPr/>
        </p:nvSpPr>
        <p:spPr>
          <a:xfrm>
            <a:off x="816151" y="3231551"/>
            <a:ext cx="1450788" cy="461665"/>
          </a:xfrm>
          <a:prstGeom prst="rect">
            <a:avLst/>
          </a:prstGeom>
          <a:noFill/>
        </p:spPr>
        <p:txBody>
          <a:bodyPr wrap="none" rtlCol="0">
            <a:spAutoFit/>
          </a:bodyPr>
          <a:lstStyle/>
          <a:p>
            <a:r>
              <a:rPr lang="en-GB" sz="2400" dirty="0">
                <a:latin typeface="Arial"/>
              </a:rPr>
              <a:t>celebrate</a:t>
            </a:r>
          </a:p>
        </p:txBody>
      </p:sp>
      <p:sp>
        <p:nvSpPr>
          <p:cNvPr id="9" name="TextBox 8">
            <a:extLst>
              <a:ext uri="{FF2B5EF4-FFF2-40B4-BE49-F238E27FC236}">
                <a16:creationId xmlns:a16="http://schemas.microsoft.com/office/drawing/2014/main" id="{20ED59D1-57C5-4974-8C53-EB89FA7CD1E1}"/>
              </a:ext>
            </a:extLst>
          </p:cNvPr>
          <p:cNvSpPr txBox="1"/>
          <p:nvPr/>
        </p:nvSpPr>
        <p:spPr>
          <a:xfrm>
            <a:off x="816150" y="3869274"/>
            <a:ext cx="1279617" cy="461665"/>
          </a:xfrm>
          <a:prstGeom prst="rect">
            <a:avLst/>
          </a:prstGeom>
          <a:noFill/>
        </p:spPr>
        <p:txBody>
          <a:bodyPr wrap="none" rtlCol="0">
            <a:spAutoFit/>
          </a:bodyPr>
          <a:lstStyle/>
          <a:p>
            <a:r>
              <a:rPr lang="en-GB" sz="2400" dirty="0">
                <a:latin typeface="Arial"/>
              </a:rPr>
              <a:t>external</a:t>
            </a:r>
          </a:p>
        </p:txBody>
      </p:sp>
      <p:sp>
        <p:nvSpPr>
          <p:cNvPr id="10" name="TextBox 9">
            <a:extLst>
              <a:ext uri="{FF2B5EF4-FFF2-40B4-BE49-F238E27FC236}">
                <a16:creationId xmlns:a16="http://schemas.microsoft.com/office/drawing/2014/main" id="{38D9FE0C-954E-4923-B845-361D2A40C977}"/>
              </a:ext>
            </a:extLst>
          </p:cNvPr>
          <p:cNvSpPr txBox="1"/>
          <p:nvPr/>
        </p:nvSpPr>
        <p:spPr>
          <a:xfrm>
            <a:off x="816150" y="4529053"/>
            <a:ext cx="1194107" cy="461665"/>
          </a:xfrm>
          <a:prstGeom prst="rect">
            <a:avLst/>
          </a:prstGeom>
          <a:noFill/>
        </p:spPr>
        <p:txBody>
          <a:bodyPr wrap="none" rtlCol="0">
            <a:spAutoFit/>
          </a:bodyPr>
          <a:lstStyle/>
          <a:p>
            <a:r>
              <a:rPr lang="en-GB" sz="2400" dirty="0">
                <a:latin typeface="Arial"/>
              </a:rPr>
              <a:t>internal</a:t>
            </a:r>
          </a:p>
        </p:txBody>
      </p:sp>
      <p:sp>
        <p:nvSpPr>
          <p:cNvPr id="11" name="TextBox 10">
            <a:extLst>
              <a:ext uri="{FF2B5EF4-FFF2-40B4-BE49-F238E27FC236}">
                <a16:creationId xmlns:a16="http://schemas.microsoft.com/office/drawing/2014/main" id="{55F9931C-DE2F-4CB0-9BC0-1B3E1272A1A5}"/>
              </a:ext>
            </a:extLst>
          </p:cNvPr>
          <p:cNvSpPr txBox="1"/>
          <p:nvPr/>
        </p:nvSpPr>
        <p:spPr>
          <a:xfrm>
            <a:off x="816149" y="5149240"/>
            <a:ext cx="1194408" cy="461665"/>
          </a:xfrm>
          <a:prstGeom prst="rect">
            <a:avLst/>
          </a:prstGeom>
          <a:noFill/>
        </p:spPr>
        <p:txBody>
          <a:bodyPr wrap="none" rtlCol="0">
            <a:spAutoFit/>
          </a:bodyPr>
          <a:lstStyle/>
          <a:p>
            <a:r>
              <a:rPr lang="en-GB" sz="2400" dirty="0">
                <a:latin typeface="Arial"/>
              </a:rPr>
              <a:t>change</a:t>
            </a:r>
          </a:p>
        </p:txBody>
      </p:sp>
      <p:sp>
        <p:nvSpPr>
          <p:cNvPr id="12" name="TextBox 11">
            <a:extLst>
              <a:ext uri="{FF2B5EF4-FFF2-40B4-BE49-F238E27FC236}">
                <a16:creationId xmlns:a16="http://schemas.microsoft.com/office/drawing/2014/main" id="{D923F421-05D1-4643-B49E-1C2343ACE885}"/>
              </a:ext>
            </a:extLst>
          </p:cNvPr>
          <p:cNvSpPr txBox="1"/>
          <p:nvPr/>
        </p:nvSpPr>
        <p:spPr>
          <a:xfrm>
            <a:off x="2530323" y="697424"/>
            <a:ext cx="1262786" cy="461665"/>
          </a:xfrm>
          <a:prstGeom prst="rect">
            <a:avLst/>
          </a:prstGeom>
          <a:noFill/>
        </p:spPr>
        <p:txBody>
          <a:bodyPr wrap="none" rtlCol="0">
            <a:spAutoFit/>
          </a:bodyPr>
          <a:lstStyle/>
          <a:p>
            <a:r>
              <a:rPr lang="en-GB" sz="2400" dirty="0">
                <a:latin typeface="Arial"/>
              </a:rPr>
              <a:t>develop</a:t>
            </a:r>
          </a:p>
        </p:txBody>
      </p:sp>
      <p:sp>
        <p:nvSpPr>
          <p:cNvPr id="13" name="TextBox 12">
            <a:extLst>
              <a:ext uri="{FF2B5EF4-FFF2-40B4-BE49-F238E27FC236}">
                <a16:creationId xmlns:a16="http://schemas.microsoft.com/office/drawing/2014/main" id="{984ACA63-C028-4C0E-8659-E66925BEF1E9}"/>
              </a:ext>
            </a:extLst>
          </p:cNvPr>
          <p:cNvSpPr txBox="1"/>
          <p:nvPr/>
        </p:nvSpPr>
        <p:spPr>
          <a:xfrm>
            <a:off x="2530322" y="1344775"/>
            <a:ext cx="1416674" cy="461665"/>
          </a:xfrm>
          <a:prstGeom prst="rect">
            <a:avLst/>
          </a:prstGeom>
          <a:noFill/>
        </p:spPr>
        <p:txBody>
          <a:bodyPr wrap="none" rtlCol="0">
            <a:spAutoFit/>
          </a:bodyPr>
          <a:lstStyle/>
          <a:p>
            <a:r>
              <a:rPr lang="en-GB" sz="2400" dirty="0">
                <a:latin typeface="Arial"/>
              </a:rPr>
              <a:t>ovulation</a:t>
            </a:r>
          </a:p>
        </p:txBody>
      </p:sp>
      <p:sp>
        <p:nvSpPr>
          <p:cNvPr id="14" name="TextBox 13">
            <a:extLst>
              <a:ext uri="{FF2B5EF4-FFF2-40B4-BE49-F238E27FC236}">
                <a16:creationId xmlns:a16="http://schemas.microsoft.com/office/drawing/2014/main" id="{C98A0350-2B03-4828-8D26-AE80E3B31DE7}"/>
              </a:ext>
            </a:extLst>
          </p:cNvPr>
          <p:cNvSpPr txBox="1"/>
          <p:nvPr/>
        </p:nvSpPr>
        <p:spPr>
          <a:xfrm>
            <a:off x="2530322" y="1983737"/>
            <a:ext cx="1467920" cy="461665"/>
          </a:xfrm>
          <a:prstGeom prst="rect">
            <a:avLst/>
          </a:prstGeom>
          <a:noFill/>
        </p:spPr>
        <p:txBody>
          <a:bodyPr wrap="none" rtlCol="0">
            <a:spAutoFit/>
          </a:bodyPr>
          <a:lstStyle/>
          <a:p>
            <a:r>
              <a:rPr lang="en-GB" sz="2400" dirty="0">
                <a:latin typeface="Arial"/>
              </a:rPr>
              <a:t>biological</a:t>
            </a:r>
          </a:p>
        </p:txBody>
      </p:sp>
      <p:sp>
        <p:nvSpPr>
          <p:cNvPr id="15" name="TextBox 14">
            <a:extLst>
              <a:ext uri="{FF2B5EF4-FFF2-40B4-BE49-F238E27FC236}">
                <a16:creationId xmlns:a16="http://schemas.microsoft.com/office/drawing/2014/main" id="{0323CEDE-14A1-44A1-926E-6507480E1E43}"/>
              </a:ext>
            </a:extLst>
          </p:cNvPr>
          <p:cNvSpPr txBox="1"/>
          <p:nvPr/>
        </p:nvSpPr>
        <p:spPr>
          <a:xfrm>
            <a:off x="2530322" y="2622699"/>
            <a:ext cx="1197764" cy="461665"/>
          </a:xfrm>
          <a:prstGeom prst="rect">
            <a:avLst/>
          </a:prstGeom>
          <a:noFill/>
        </p:spPr>
        <p:txBody>
          <a:bodyPr wrap="none" rtlCol="0">
            <a:spAutoFit/>
          </a:bodyPr>
          <a:lstStyle/>
          <a:p>
            <a:r>
              <a:rPr lang="en-GB" sz="2400" dirty="0">
                <a:latin typeface="Arial"/>
              </a:rPr>
              <a:t>respect</a:t>
            </a:r>
          </a:p>
        </p:txBody>
      </p:sp>
      <p:sp>
        <p:nvSpPr>
          <p:cNvPr id="16" name="TextBox 15">
            <a:extLst>
              <a:ext uri="{FF2B5EF4-FFF2-40B4-BE49-F238E27FC236}">
                <a16:creationId xmlns:a16="http://schemas.microsoft.com/office/drawing/2014/main" id="{C16B394A-FA84-41B8-B493-7CE593E40057}"/>
              </a:ext>
            </a:extLst>
          </p:cNvPr>
          <p:cNvSpPr txBox="1"/>
          <p:nvPr/>
        </p:nvSpPr>
        <p:spPr>
          <a:xfrm>
            <a:off x="2516188" y="3258861"/>
            <a:ext cx="1895621" cy="461665"/>
          </a:xfrm>
          <a:prstGeom prst="rect">
            <a:avLst/>
          </a:prstGeom>
          <a:noFill/>
        </p:spPr>
        <p:txBody>
          <a:bodyPr wrap="none" rtlCol="0">
            <a:spAutoFit/>
          </a:bodyPr>
          <a:lstStyle/>
          <a:p>
            <a:r>
              <a:rPr lang="en-GB" sz="2400" dirty="0">
                <a:latin typeface="Arial"/>
              </a:rPr>
              <a:t>reproduction</a:t>
            </a:r>
          </a:p>
        </p:txBody>
      </p:sp>
      <p:sp>
        <p:nvSpPr>
          <p:cNvPr id="17" name="TextBox 16">
            <a:extLst>
              <a:ext uri="{FF2B5EF4-FFF2-40B4-BE49-F238E27FC236}">
                <a16:creationId xmlns:a16="http://schemas.microsoft.com/office/drawing/2014/main" id="{2BC3DD53-40C2-40D6-968A-4C9EBA854B4D}"/>
              </a:ext>
            </a:extLst>
          </p:cNvPr>
          <p:cNvSpPr txBox="1"/>
          <p:nvPr/>
        </p:nvSpPr>
        <p:spPr>
          <a:xfrm>
            <a:off x="2530320" y="3879806"/>
            <a:ext cx="1535997" cy="830997"/>
          </a:xfrm>
          <a:prstGeom prst="rect">
            <a:avLst/>
          </a:prstGeom>
          <a:noFill/>
        </p:spPr>
        <p:txBody>
          <a:bodyPr wrap="none" rtlCol="0">
            <a:spAutoFit/>
          </a:bodyPr>
          <a:lstStyle/>
          <a:p>
            <a:r>
              <a:rPr lang="en-GB" sz="2400" dirty="0">
                <a:latin typeface="Arial"/>
              </a:rPr>
              <a:t>m</a:t>
            </a:r>
            <a:r>
              <a:rPr lang="en-GB" sz="2400" dirty="0" smtClean="0">
                <a:latin typeface="Arial"/>
              </a:rPr>
              <a:t>enstrual</a:t>
            </a:r>
            <a:br>
              <a:rPr lang="en-GB" sz="2400" dirty="0" smtClean="0">
                <a:latin typeface="Arial"/>
              </a:rPr>
            </a:br>
            <a:r>
              <a:rPr lang="en-GB" sz="2400" dirty="0" smtClean="0">
                <a:latin typeface="Arial"/>
              </a:rPr>
              <a:t>  cycle</a:t>
            </a:r>
            <a:endParaRPr lang="en-GB" sz="2400" dirty="0">
              <a:latin typeface="Arial"/>
            </a:endParaRPr>
          </a:p>
        </p:txBody>
      </p:sp>
      <p:sp>
        <p:nvSpPr>
          <p:cNvPr id="18" name="TextBox 17">
            <a:extLst>
              <a:ext uri="{FF2B5EF4-FFF2-40B4-BE49-F238E27FC236}">
                <a16:creationId xmlns:a16="http://schemas.microsoft.com/office/drawing/2014/main" id="{73D4B172-4FAA-462D-B0C8-F18F51545025}"/>
              </a:ext>
            </a:extLst>
          </p:cNvPr>
          <p:cNvSpPr txBox="1"/>
          <p:nvPr/>
        </p:nvSpPr>
        <p:spPr>
          <a:xfrm>
            <a:off x="2530320" y="4853650"/>
            <a:ext cx="1553280" cy="461665"/>
          </a:xfrm>
          <a:prstGeom prst="rect">
            <a:avLst/>
          </a:prstGeom>
          <a:noFill/>
        </p:spPr>
        <p:txBody>
          <a:bodyPr wrap="none" rtlCol="0">
            <a:spAutoFit/>
          </a:bodyPr>
          <a:lstStyle/>
          <a:p>
            <a:r>
              <a:rPr lang="en-GB" sz="2400" dirty="0">
                <a:latin typeface="Arial"/>
              </a:rPr>
              <a:t>hormones</a:t>
            </a:r>
          </a:p>
        </p:txBody>
      </p:sp>
      <p:sp>
        <p:nvSpPr>
          <p:cNvPr id="19" name="TextBox 18">
            <a:extLst>
              <a:ext uri="{FF2B5EF4-FFF2-40B4-BE49-F238E27FC236}">
                <a16:creationId xmlns:a16="http://schemas.microsoft.com/office/drawing/2014/main" id="{F5B6168E-7BE8-4BA2-A775-0228CFEFA503}"/>
              </a:ext>
            </a:extLst>
          </p:cNvPr>
          <p:cNvSpPr txBox="1"/>
          <p:nvPr/>
        </p:nvSpPr>
        <p:spPr>
          <a:xfrm>
            <a:off x="2530320" y="5501147"/>
            <a:ext cx="2100906" cy="461665"/>
          </a:xfrm>
          <a:prstGeom prst="rect">
            <a:avLst/>
          </a:prstGeom>
          <a:noFill/>
        </p:spPr>
        <p:txBody>
          <a:bodyPr wrap="none" rtlCol="0">
            <a:spAutoFit/>
          </a:bodyPr>
          <a:lstStyle/>
          <a:p>
            <a:r>
              <a:rPr lang="en-GB" sz="2400" dirty="0">
                <a:latin typeface="Arial"/>
              </a:rPr>
              <a:t>p</a:t>
            </a:r>
            <a:r>
              <a:rPr lang="en-GB" sz="2400" dirty="0" smtClean="0">
                <a:latin typeface="Arial"/>
              </a:rPr>
              <a:t>ituitary </a:t>
            </a:r>
            <a:r>
              <a:rPr lang="en-GB" sz="2400" dirty="0">
                <a:latin typeface="Arial"/>
              </a:rPr>
              <a:t>gland</a:t>
            </a:r>
          </a:p>
        </p:txBody>
      </p:sp>
      <p:sp>
        <p:nvSpPr>
          <p:cNvPr id="20" name="TextBox 19">
            <a:extLst>
              <a:ext uri="{FF2B5EF4-FFF2-40B4-BE49-F238E27FC236}">
                <a16:creationId xmlns:a16="http://schemas.microsoft.com/office/drawing/2014/main" id="{32263A22-1B74-46E2-BEB7-A5CD2B6DC5D2}"/>
              </a:ext>
            </a:extLst>
          </p:cNvPr>
          <p:cNvSpPr txBox="1"/>
          <p:nvPr/>
        </p:nvSpPr>
        <p:spPr>
          <a:xfrm>
            <a:off x="4822045" y="680646"/>
            <a:ext cx="1040068" cy="461665"/>
          </a:xfrm>
          <a:prstGeom prst="rect">
            <a:avLst/>
          </a:prstGeom>
          <a:noFill/>
        </p:spPr>
        <p:txBody>
          <a:bodyPr wrap="none" rtlCol="0">
            <a:spAutoFit/>
          </a:bodyPr>
          <a:lstStyle/>
          <a:p>
            <a:r>
              <a:rPr lang="en-GB" sz="2400" dirty="0">
                <a:latin typeface="Arial"/>
              </a:rPr>
              <a:t>uterus</a:t>
            </a:r>
          </a:p>
        </p:txBody>
      </p:sp>
      <p:sp>
        <p:nvSpPr>
          <p:cNvPr id="21" name="TextBox 20">
            <a:extLst>
              <a:ext uri="{FF2B5EF4-FFF2-40B4-BE49-F238E27FC236}">
                <a16:creationId xmlns:a16="http://schemas.microsoft.com/office/drawing/2014/main" id="{01E5BA59-60E3-487E-AC69-7811637B43C8}"/>
              </a:ext>
            </a:extLst>
          </p:cNvPr>
          <p:cNvSpPr txBox="1"/>
          <p:nvPr/>
        </p:nvSpPr>
        <p:spPr>
          <a:xfrm>
            <a:off x="4822045" y="1336385"/>
            <a:ext cx="1330713" cy="830997"/>
          </a:xfrm>
          <a:prstGeom prst="rect">
            <a:avLst/>
          </a:prstGeom>
          <a:noFill/>
        </p:spPr>
        <p:txBody>
          <a:bodyPr wrap="none" rtlCol="0">
            <a:spAutoFit/>
          </a:bodyPr>
          <a:lstStyle/>
          <a:p>
            <a:r>
              <a:rPr lang="en-GB" sz="2400" dirty="0" smtClean="0">
                <a:latin typeface="Arial"/>
              </a:rPr>
              <a:t>fertilised</a:t>
            </a:r>
            <a:r>
              <a:rPr lang="en-GB" sz="2400" dirty="0">
                <a:latin typeface="Arial"/>
              </a:rPr>
              <a:t/>
            </a:r>
            <a:br>
              <a:rPr lang="en-GB" sz="2400" dirty="0">
                <a:latin typeface="Arial"/>
              </a:rPr>
            </a:br>
            <a:r>
              <a:rPr lang="en-GB" sz="2400" dirty="0" smtClean="0">
                <a:latin typeface="Arial"/>
              </a:rPr>
              <a:t>  ovum</a:t>
            </a:r>
            <a:endParaRPr lang="en-GB" sz="2400" dirty="0">
              <a:latin typeface="Arial"/>
            </a:endParaRPr>
          </a:p>
        </p:txBody>
      </p:sp>
      <p:sp>
        <p:nvSpPr>
          <p:cNvPr id="22" name="TextBox 21">
            <a:extLst>
              <a:ext uri="{FF2B5EF4-FFF2-40B4-BE49-F238E27FC236}">
                <a16:creationId xmlns:a16="http://schemas.microsoft.com/office/drawing/2014/main" id="{C75BD284-2D56-424F-88BF-3149361D7B8A}"/>
              </a:ext>
            </a:extLst>
          </p:cNvPr>
          <p:cNvSpPr txBox="1"/>
          <p:nvPr/>
        </p:nvSpPr>
        <p:spPr>
          <a:xfrm>
            <a:off x="4822045" y="2272635"/>
            <a:ext cx="1331164" cy="830997"/>
          </a:xfrm>
          <a:prstGeom prst="rect">
            <a:avLst/>
          </a:prstGeom>
          <a:noFill/>
        </p:spPr>
        <p:txBody>
          <a:bodyPr wrap="none" rtlCol="0">
            <a:spAutoFit/>
          </a:bodyPr>
          <a:lstStyle/>
          <a:p>
            <a:r>
              <a:rPr lang="en-GB" sz="2400" dirty="0">
                <a:latin typeface="Arial"/>
              </a:rPr>
              <a:t>f</a:t>
            </a:r>
            <a:r>
              <a:rPr lang="en-GB" sz="2400" dirty="0" smtClean="0">
                <a:latin typeface="Arial"/>
              </a:rPr>
              <a:t>allopian</a:t>
            </a:r>
            <a:br>
              <a:rPr lang="en-GB" sz="2400" dirty="0" smtClean="0">
                <a:latin typeface="Arial"/>
              </a:rPr>
            </a:br>
            <a:r>
              <a:rPr lang="en-GB" sz="2400" dirty="0" smtClean="0">
                <a:latin typeface="Arial"/>
              </a:rPr>
              <a:t>   tube</a:t>
            </a:r>
            <a:endParaRPr lang="en-GB" sz="2400" dirty="0">
              <a:latin typeface="Arial"/>
            </a:endParaRPr>
          </a:p>
        </p:txBody>
      </p:sp>
      <p:sp>
        <p:nvSpPr>
          <p:cNvPr id="26" name="TextBox 25">
            <a:extLst>
              <a:ext uri="{FF2B5EF4-FFF2-40B4-BE49-F238E27FC236}">
                <a16:creationId xmlns:a16="http://schemas.microsoft.com/office/drawing/2014/main" id="{82307D6B-4BBB-46B3-8480-53EDB3D04750}"/>
              </a:ext>
            </a:extLst>
          </p:cNvPr>
          <p:cNvSpPr txBox="1"/>
          <p:nvPr/>
        </p:nvSpPr>
        <p:spPr>
          <a:xfrm>
            <a:off x="4835700" y="3252972"/>
            <a:ext cx="1104439" cy="461665"/>
          </a:xfrm>
          <a:prstGeom prst="rect">
            <a:avLst/>
          </a:prstGeom>
          <a:noFill/>
        </p:spPr>
        <p:txBody>
          <a:bodyPr wrap="none" rtlCol="0">
            <a:spAutoFit/>
          </a:bodyPr>
          <a:lstStyle/>
          <a:p>
            <a:r>
              <a:rPr lang="en-GB" sz="2400" dirty="0">
                <a:latin typeface="Arial"/>
              </a:rPr>
              <a:t>vagina</a:t>
            </a:r>
          </a:p>
        </p:txBody>
      </p:sp>
      <p:sp>
        <p:nvSpPr>
          <p:cNvPr id="27" name="TextBox 26">
            <a:extLst>
              <a:ext uri="{FF2B5EF4-FFF2-40B4-BE49-F238E27FC236}">
                <a16:creationId xmlns:a16="http://schemas.microsoft.com/office/drawing/2014/main" id="{CFE1625F-48D6-4A69-B608-481D50838385}"/>
              </a:ext>
            </a:extLst>
          </p:cNvPr>
          <p:cNvSpPr txBox="1"/>
          <p:nvPr/>
        </p:nvSpPr>
        <p:spPr>
          <a:xfrm>
            <a:off x="4810726" y="3894675"/>
            <a:ext cx="992579" cy="461665"/>
          </a:xfrm>
          <a:prstGeom prst="rect">
            <a:avLst/>
          </a:prstGeom>
          <a:noFill/>
        </p:spPr>
        <p:txBody>
          <a:bodyPr wrap="none" rtlCol="0">
            <a:spAutoFit/>
          </a:bodyPr>
          <a:lstStyle/>
          <a:p>
            <a:pPr algn="r"/>
            <a:r>
              <a:rPr lang="en-GB" sz="2400" dirty="0">
                <a:latin typeface="Arial"/>
              </a:rPr>
              <a:t>cervix</a:t>
            </a:r>
          </a:p>
        </p:txBody>
      </p:sp>
      <p:sp>
        <p:nvSpPr>
          <p:cNvPr id="29" name="TextBox 28">
            <a:extLst>
              <a:ext uri="{FF2B5EF4-FFF2-40B4-BE49-F238E27FC236}">
                <a16:creationId xmlns:a16="http://schemas.microsoft.com/office/drawing/2014/main" id="{41E1CA4C-DA25-4306-A3DF-46AA9013021F}"/>
              </a:ext>
            </a:extLst>
          </p:cNvPr>
          <p:cNvSpPr txBox="1"/>
          <p:nvPr/>
        </p:nvSpPr>
        <p:spPr>
          <a:xfrm>
            <a:off x="4821950" y="4533421"/>
            <a:ext cx="1018478" cy="461665"/>
          </a:xfrm>
          <a:prstGeom prst="rect">
            <a:avLst/>
          </a:prstGeom>
          <a:noFill/>
        </p:spPr>
        <p:txBody>
          <a:bodyPr wrap="none" rtlCol="0">
            <a:spAutoFit/>
          </a:bodyPr>
          <a:lstStyle/>
          <a:p>
            <a:r>
              <a:rPr lang="en-GB" sz="2400" dirty="0">
                <a:latin typeface="Arial"/>
              </a:rPr>
              <a:t>womb</a:t>
            </a:r>
          </a:p>
        </p:txBody>
      </p:sp>
      <p:sp>
        <p:nvSpPr>
          <p:cNvPr id="30" name="TextBox 29">
            <a:extLst>
              <a:ext uri="{FF2B5EF4-FFF2-40B4-BE49-F238E27FC236}">
                <a16:creationId xmlns:a16="http://schemas.microsoft.com/office/drawing/2014/main" id="{3FB06FD0-2A45-4248-9638-408BEB3924C5}"/>
              </a:ext>
            </a:extLst>
          </p:cNvPr>
          <p:cNvSpPr txBox="1"/>
          <p:nvPr/>
        </p:nvSpPr>
        <p:spPr>
          <a:xfrm>
            <a:off x="4808311" y="5153728"/>
            <a:ext cx="1040219" cy="461665"/>
          </a:xfrm>
          <a:prstGeom prst="rect">
            <a:avLst/>
          </a:prstGeom>
          <a:noFill/>
        </p:spPr>
        <p:txBody>
          <a:bodyPr wrap="none" rtlCol="0">
            <a:spAutoFit/>
          </a:bodyPr>
          <a:lstStyle/>
          <a:p>
            <a:r>
              <a:rPr lang="en-GB" sz="2400" dirty="0">
                <a:latin typeface="Arial"/>
              </a:rPr>
              <a:t>period</a:t>
            </a:r>
          </a:p>
        </p:txBody>
      </p:sp>
      <p:pic>
        <p:nvPicPr>
          <p:cNvPr id="2" name="Picture 1">
            <a:extLst>
              <a:ext uri="{FF2B5EF4-FFF2-40B4-BE49-F238E27FC236}">
                <a16:creationId xmlns:a16="http://schemas.microsoft.com/office/drawing/2014/main" id="{AE41B15C-14DC-4B6D-8396-490BDE80787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49601" y="1128879"/>
            <a:ext cx="4022090" cy="4221622"/>
          </a:xfrm>
          <a:prstGeom prst="rect">
            <a:avLst/>
          </a:prstGeom>
        </p:spPr>
      </p:pic>
    </p:spTree>
    <p:extLst>
      <p:ext uri="{BB962C8B-B14F-4D97-AF65-F5344CB8AC3E}">
        <p14:creationId xmlns:p14="http://schemas.microsoft.com/office/powerpoint/2010/main" val="6567006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5F85BB-304F-442E-9F67-0521B72D6314}"/>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14C57886-F9F3-4D91-8673-95126119784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
            <a:ext cx="9909993" cy="6858001"/>
          </a:xfrm>
          <a:prstGeom prst="rect">
            <a:avLst/>
          </a:prstGeom>
          <a:ln>
            <a:noFill/>
          </a:ln>
          <a:effectLst>
            <a:softEdge rad="112500"/>
          </a:effectLst>
        </p:spPr>
      </p:pic>
      <p:sp>
        <p:nvSpPr>
          <p:cNvPr id="6" name="TextBox 5">
            <a:extLst>
              <a:ext uri="{FF2B5EF4-FFF2-40B4-BE49-F238E27FC236}">
                <a16:creationId xmlns:a16="http://schemas.microsoft.com/office/drawing/2014/main" id="{F0C68216-983E-4B04-A887-A470ED3A7247}"/>
              </a:ext>
            </a:extLst>
          </p:cNvPr>
          <p:cNvSpPr txBox="1"/>
          <p:nvPr/>
        </p:nvSpPr>
        <p:spPr>
          <a:xfrm>
            <a:off x="4447161" y="2334639"/>
            <a:ext cx="1980154" cy="1015663"/>
          </a:xfrm>
          <a:prstGeom prst="rect">
            <a:avLst/>
          </a:prstGeom>
          <a:noFill/>
        </p:spPr>
        <p:txBody>
          <a:bodyPr wrap="none" rtlCol="0">
            <a:spAutoFit/>
          </a:bodyPr>
          <a:lstStyle/>
          <a:p>
            <a:r>
              <a:rPr lang="en-GB" sz="6000" dirty="0">
                <a:solidFill>
                  <a:schemeClr val="bg1"/>
                </a:solidFill>
                <a:latin typeface="Arial"/>
              </a:rPr>
              <a:t>Skills</a:t>
            </a:r>
          </a:p>
        </p:txBody>
      </p:sp>
      <p:sp>
        <p:nvSpPr>
          <p:cNvPr id="7" name="Rectangle: Diagonal Corners Rounded 6">
            <a:extLst>
              <a:ext uri="{FF2B5EF4-FFF2-40B4-BE49-F238E27FC236}">
                <a16:creationId xmlns:a16="http://schemas.microsoft.com/office/drawing/2014/main" id="{BDCA63F7-46B3-4A95-BBA5-2A6D8219BBE2}"/>
              </a:ext>
            </a:extLst>
          </p:cNvPr>
          <p:cNvSpPr/>
          <p:nvPr/>
        </p:nvSpPr>
        <p:spPr>
          <a:xfrm>
            <a:off x="1912442" y="601899"/>
            <a:ext cx="1799394" cy="622570"/>
          </a:xfrm>
          <a:prstGeom prst="round2DiagRect">
            <a:avLst/>
          </a:prstGeom>
          <a:solidFill>
            <a:srgbClr val="B0DAF6"/>
          </a:solidFill>
          <a:ln>
            <a:solidFill>
              <a:srgbClr val="B0DAF6"/>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R</a:t>
            </a:r>
            <a:r>
              <a:rPr lang="en-GB" sz="2400" dirty="0" smtClean="0">
                <a:solidFill>
                  <a:schemeClr val="tx1"/>
                </a:solidFill>
                <a:latin typeface="Arial"/>
              </a:rPr>
              <a:t>especting</a:t>
            </a:r>
            <a:endParaRPr lang="en-GB" sz="2400" dirty="0">
              <a:solidFill>
                <a:schemeClr val="tx1"/>
              </a:solidFill>
              <a:latin typeface="Arial"/>
            </a:endParaRPr>
          </a:p>
        </p:txBody>
      </p:sp>
      <p:sp>
        <p:nvSpPr>
          <p:cNvPr id="8" name="Rectangle: Diagonal Corners Rounded 7">
            <a:extLst>
              <a:ext uri="{FF2B5EF4-FFF2-40B4-BE49-F238E27FC236}">
                <a16:creationId xmlns:a16="http://schemas.microsoft.com/office/drawing/2014/main" id="{C6E6200E-349D-49FE-9DCC-C33BB341FFB8}"/>
              </a:ext>
            </a:extLst>
          </p:cNvPr>
          <p:cNvSpPr/>
          <p:nvPr/>
        </p:nvSpPr>
        <p:spPr>
          <a:xfrm>
            <a:off x="1230836" y="2219899"/>
            <a:ext cx="1799394" cy="622570"/>
          </a:xfrm>
          <a:prstGeom prst="round2DiagRect">
            <a:avLst/>
          </a:prstGeom>
          <a:solidFill>
            <a:srgbClr val="B0DAF6"/>
          </a:solidFill>
          <a:ln>
            <a:solidFill>
              <a:srgbClr val="B0DAF6"/>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A</a:t>
            </a:r>
            <a:r>
              <a:rPr lang="en-GB" sz="2400" dirty="0" smtClean="0">
                <a:solidFill>
                  <a:schemeClr val="tx1"/>
                </a:solidFill>
                <a:latin typeface="Arial"/>
              </a:rPr>
              <a:t>dapting</a:t>
            </a:r>
            <a:endParaRPr lang="en-GB" sz="2400" dirty="0">
              <a:solidFill>
                <a:schemeClr val="tx1"/>
              </a:solidFill>
              <a:latin typeface="Arial"/>
            </a:endParaRPr>
          </a:p>
        </p:txBody>
      </p:sp>
      <p:sp>
        <p:nvSpPr>
          <p:cNvPr id="9" name="Rectangle: Diagonal Corners Rounded 8">
            <a:extLst>
              <a:ext uri="{FF2B5EF4-FFF2-40B4-BE49-F238E27FC236}">
                <a16:creationId xmlns:a16="http://schemas.microsoft.com/office/drawing/2014/main" id="{9987A0F1-D72A-4ADE-93B2-C2885939ABFD}"/>
              </a:ext>
            </a:extLst>
          </p:cNvPr>
          <p:cNvSpPr/>
          <p:nvPr/>
        </p:nvSpPr>
        <p:spPr>
          <a:xfrm>
            <a:off x="1912441" y="5308337"/>
            <a:ext cx="1799394" cy="622570"/>
          </a:xfrm>
          <a:prstGeom prst="round2DiagRect">
            <a:avLst/>
          </a:prstGeom>
          <a:solidFill>
            <a:srgbClr val="B0DAF6"/>
          </a:solidFill>
          <a:ln>
            <a:solidFill>
              <a:srgbClr val="B0DAF6"/>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D</a:t>
            </a:r>
            <a:r>
              <a:rPr lang="en-GB" sz="2400" dirty="0" smtClean="0">
                <a:solidFill>
                  <a:schemeClr val="tx1"/>
                </a:solidFill>
                <a:latin typeface="Arial"/>
              </a:rPr>
              <a:t>eveloping</a:t>
            </a:r>
            <a:endParaRPr lang="en-GB" sz="2400" dirty="0">
              <a:solidFill>
                <a:schemeClr val="tx1"/>
              </a:solidFill>
              <a:latin typeface="Arial"/>
            </a:endParaRPr>
          </a:p>
        </p:txBody>
      </p:sp>
      <p:sp>
        <p:nvSpPr>
          <p:cNvPr id="10" name="Rectangle: Diagonal Corners Rounded 9">
            <a:extLst>
              <a:ext uri="{FF2B5EF4-FFF2-40B4-BE49-F238E27FC236}">
                <a16:creationId xmlns:a16="http://schemas.microsoft.com/office/drawing/2014/main" id="{DE4A3B64-F640-4D2A-92ED-FF2B940773EB}"/>
              </a:ext>
            </a:extLst>
          </p:cNvPr>
          <p:cNvSpPr/>
          <p:nvPr/>
        </p:nvSpPr>
        <p:spPr>
          <a:xfrm>
            <a:off x="7093862" y="5308337"/>
            <a:ext cx="1799394" cy="622570"/>
          </a:xfrm>
          <a:prstGeom prst="round2DiagRect">
            <a:avLst/>
          </a:prstGeom>
          <a:solidFill>
            <a:srgbClr val="B0DAF6"/>
          </a:solidFill>
          <a:ln>
            <a:solidFill>
              <a:srgbClr val="B0DAF6"/>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S</a:t>
            </a:r>
            <a:r>
              <a:rPr lang="en-GB" sz="2400" dirty="0" smtClean="0">
                <a:solidFill>
                  <a:schemeClr val="tx1"/>
                </a:solidFill>
                <a:latin typeface="Arial"/>
              </a:rPr>
              <a:t>upporting</a:t>
            </a:r>
            <a:endParaRPr lang="en-GB" sz="2400" dirty="0">
              <a:solidFill>
                <a:schemeClr val="tx1"/>
              </a:solidFill>
              <a:latin typeface="Arial"/>
            </a:endParaRPr>
          </a:p>
        </p:txBody>
      </p:sp>
      <p:sp>
        <p:nvSpPr>
          <p:cNvPr id="11" name="Rectangle: Diagonal Corners Rounded 10">
            <a:extLst>
              <a:ext uri="{FF2B5EF4-FFF2-40B4-BE49-F238E27FC236}">
                <a16:creationId xmlns:a16="http://schemas.microsoft.com/office/drawing/2014/main" id="{20AE20B8-57AE-4361-8A54-DBE24A5B1503}"/>
              </a:ext>
            </a:extLst>
          </p:cNvPr>
          <p:cNvSpPr/>
          <p:nvPr/>
        </p:nvSpPr>
        <p:spPr>
          <a:xfrm>
            <a:off x="4503151" y="5767986"/>
            <a:ext cx="2227849" cy="622570"/>
          </a:xfrm>
          <a:prstGeom prst="round2DiagRect">
            <a:avLst/>
          </a:prstGeom>
          <a:solidFill>
            <a:srgbClr val="B0DAF6"/>
          </a:solidFill>
          <a:ln>
            <a:solidFill>
              <a:srgbClr val="B0DAF6"/>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C</a:t>
            </a:r>
            <a:r>
              <a:rPr lang="en-GB" sz="2400" dirty="0" smtClean="0">
                <a:solidFill>
                  <a:schemeClr val="tx1"/>
                </a:solidFill>
                <a:latin typeface="Arial"/>
              </a:rPr>
              <a:t>onsidering</a:t>
            </a:r>
            <a:endParaRPr lang="en-GB" sz="2400" dirty="0">
              <a:solidFill>
                <a:schemeClr val="tx1"/>
              </a:solidFill>
              <a:latin typeface="Arial"/>
            </a:endParaRPr>
          </a:p>
        </p:txBody>
      </p:sp>
      <p:sp>
        <p:nvSpPr>
          <p:cNvPr id="12" name="Rectangle: Diagonal Corners Rounded 11">
            <a:extLst>
              <a:ext uri="{FF2B5EF4-FFF2-40B4-BE49-F238E27FC236}">
                <a16:creationId xmlns:a16="http://schemas.microsoft.com/office/drawing/2014/main" id="{5F0AFE98-F113-4FC3-B17B-73C4950A2625}"/>
              </a:ext>
            </a:extLst>
          </p:cNvPr>
          <p:cNvSpPr/>
          <p:nvPr/>
        </p:nvSpPr>
        <p:spPr>
          <a:xfrm>
            <a:off x="1230836" y="3770930"/>
            <a:ext cx="1799394" cy="622570"/>
          </a:xfrm>
          <a:prstGeom prst="round2DiagRect">
            <a:avLst/>
          </a:prstGeom>
          <a:solidFill>
            <a:srgbClr val="B0DAF6"/>
          </a:solidFill>
          <a:ln>
            <a:solidFill>
              <a:srgbClr val="B0DAF6"/>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R</a:t>
            </a:r>
            <a:r>
              <a:rPr lang="en-GB" sz="2400" dirty="0" smtClean="0">
                <a:solidFill>
                  <a:schemeClr val="tx1"/>
                </a:solidFill>
                <a:latin typeface="Arial"/>
              </a:rPr>
              <a:t>elating</a:t>
            </a:r>
            <a:endParaRPr lang="en-GB" sz="2400" dirty="0">
              <a:solidFill>
                <a:schemeClr val="tx1"/>
              </a:solidFill>
              <a:latin typeface="Arial"/>
            </a:endParaRPr>
          </a:p>
        </p:txBody>
      </p:sp>
      <p:sp>
        <p:nvSpPr>
          <p:cNvPr id="13" name="Rectangle: Diagonal Corners Rounded 12">
            <a:extLst>
              <a:ext uri="{FF2B5EF4-FFF2-40B4-BE49-F238E27FC236}">
                <a16:creationId xmlns:a16="http://schemas.microsoft.com/office/drawing/2014/main" id="{734A2394-ACEB-4CE9-AAF6-B5C31F7F6ACB}"/>
              </a:ext>
            </a:extLst>
          </p:cNvPr>
          <p:cNvSpPr/>
          <p:nvPr/>
        </p:nvSpPr>
        <p:spPr>
          <a:xfrm>
            <a:off x="7437528" y="3758674"/>
            <a:ext cx="1799394" cy="622570"/>
          </a:xfrm>
          <a:prstGeom prst="round2DiagRect">
            <a:avLst/>
          </a:prstGeom>
          <a:solidFill>
            <a:srgbClr val="B0DAF6"/>
          </a:solidFill>
          <a:ln>
            <a:solidFill>
              <a:srgbClr val="B0DAF6"/>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D</a:t>
            </a:r>
            <a:r>
              <a:rPr lang="en-GB" sz="2400" dirty="0" smtClean="0">
                <a:solidFill>
                  <a:schemeClr val="tx1"/>
                </a:solidFill>
                <a:latin typeface="Arial"/>
              </a:rPr>
              <a:t>eciding</a:t>
            </a:r>
            <a:endParaRPr lang="en-GB" sz="2400" dirty="0">
              <a:solidFill>
                <a:schemeClr val="tx1"/>
              </a:solidFill>
              <a:latin typeface="Arial"/>
            </a:endParaRPr>
          </a:p>
        </p:txBody>
      </p:sp>
      <p:sp>
        <p:nvSpPr>
          <p:cNvPr id="14" name="Rectangle: Diagonal Corners Rounded 13">
            <a:extLst>
              <a:ext uri="{FF2B5EF4-FFF2-40B4-BE49-F238E27FC236}">
                <a16:creationId xmlns:a16="http://schemas.microsoft.com/office/drawing/2014/main" id="{F3CBA545-2CE1-4AE5-B827-6116D8E71FB0}"/>
              </a:ext>
            </a:extLst>
          </p:cNvPr>
          <p:cNvSpPr/>
          <p:nvPr/>
        </p:nvSpPr>
        <p:spPr>
          <a:xfrm>
            <a:off x="7425569" y="2219899"/>
            <a:ext cx="1799394" cy="622570"/>
          </a:xfrm>
          <a:prstGeom prst="round2DiagRect">
            <a:avLst/>
          </a:prstGeom>
          <a:solidFill>
            <a:srgbClr val="B0DAF6"/>
          </a:solidFill>
          <a:ln>
            <a:solidFill>
              <a:srgbClr val="B0DAF6"/>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A</a:t>
            </a:r>
            <a:r>
              <a:rPr lang="en-GB" sz="2400" dirty="0" smtClean="0">
                <a:solidFill>
                  <a:schemeClr val="tx1"/>
                </a:solidFill>
                <a:latin typeface="Arial"/>
              </a:rPr>
              <a:t>ccepting</a:t>
            </a:r>
            <a:endParaRPr lang="en-GB" sz="2400" dirty="0">
              <a:solidFill>
                <a:schemeClr val="tx1"/>
              </a:solidFill>
              <a:latin typeface="Arial"/>
            </a:endParaRPr>
          </a:p>
        </p:txBody>
      </p:sp>
      <p:sp>
        <p:nvSpPr>
          <p:cNvPr id="15" name="Rectangle: Diagonal Corners Rounded 14">
            <a:extLst>
              <a:ext uri="{FF2B5EF4-FFF2-40B4-BE49-F238E27FC236}">
                <a16:creationId xmlns:a16="http://schemas.microsoft.com/office/drawing/2014/main" id="{06F7DA93-E2D7-4CAC-95B6-0E1438B7A06F}"/>
              </a:ext>
            </a:extLst>
          </p:cNvPr>
          <p:cNvSpPr/>
          <p:nvPr/>
        </p:nvSpPr>
        <p:spPr>
          <a:xfrm>
            <a:off x="6868387" y="601899"/>
            <a:ext cx="1799394" cy="622570"/>
          </a:xfrm>
          <a:prstGeom prst="round2DiagRect">
            <a:avLst/>
          </a:prstGeom>
          <a:solidFill>
            <a:srgbClr val="B0DAF6"/>
          </a:solidFill>
          <a:ln>
            <a:solidFill>
              <a:srgbClr val="B0DAF6"/>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H</a:t>
            </a:r>
            <a:r>
              <a:rPr lang="en-GB" sz="2400" dirty="0" smtClean="0">
                <a:solidFill>
                  <a:schemeClr val="tx1"/>
                </a:solidFill>
                <a:latin typeface="Arial"/>
              </a:rPr>
              <a:t>elping</a:t>
            </a:r>
            <a:endParaRPr lang="en-GB" sz="2400" dirty="0">
              <a:solidFill>
                <a:schemeClr val="tx1"/>
              </a:solidFill>
              <a:latin typeface="Arial"/>
            </a:endParaRPr>
          </a:p>
        </p:txBody>
      </p:sp>
    </p:spTree>
    <p:extLst>
      <p:ext uri="{BB962C8B-B14F-4D97-AF65-F5344CB8AC3E}">
        <p14:creationId xmlns:p14="http://schemas.microsoft.com/office/powerpoint/2010/main" val="15273648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8BF5F3C3-EBD9-4885-B4D8-CECACA2D8869}"/>
              </a:ext>
            </a:extLst>
          </p:cNvPr>
          <p:cNvSpPr/>
          <p:nvPr/>
        </p:nvSpPr>
        <p:spPr>
          <a:xfrm>
            <a:off x="659215" y="2188217"/>
            <a:ext cx="8688980" cy="933766"/>
          </a:xfrm>
          <a:prstGeom prst="roundRect">
            <a:avLst/>
          </a:prstGeom>
          <a:solidFill>
            <a:srgbClr val="B0DAF6"/>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id="{22C16F97-729B-4299-A802-AADC49DA0B66}"/>
              </a:ext>
            </a:extLst>
          </p:cNvPr>
          <p:cNvSpPr>
            <a:spLocks noGrp="1"/>
          </p:cNvSpPr>
          <p:nvPr>
            <p:ph type="title"/>
          </p:nvPr>
        </p:nvSpPr>
        <p:spPr/>
        <p:txBody>
          <a:bodyPr/>
          <a:lstStyle/>
          <a:p>
            <a:r>
              <a:rPr lang="en-GB" b="1" dirty="0"/>
              <a:t>Social and Emotional</a:t>
            </a:r>
          </a:p>
        </p:txBody>
      </p:sp>
      <p:sp>
        <p:nvSpPr>
          <p:cNvPr id="5" name="Rectangle: Rounded Corners 4">
            <a:extLst>
              <a:ext uri="{FF2B5EF4-FFF2-40B4-BE49-F238E27FC236}">
                <a16:creationId xmlns:a16="http://schemas.microsoft.com/office/drawing/2014/main" id="{C45215A5-37E1-4E9A-AE22-9EA53B7B70F7}"/>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6</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5 –</a:t>
            </a:r>
            <a:endParaRPr lang="en-GB" sz="1000" dirty="0">
              <a:solidFill>
                <a:schemeClr val="tx1"/>
              </a:solidFill>
              <a:latin typeface="Arial"/>
              <a:cs typeface="Arial"/>
            </a:endParaRPr>
          </a:p>
        </p:txBody>
      </p:sp>
      <p:sp>
        <p:nvSpPr>
          <p:cNvPr id="7" name="TextBox 6">
            <a:extLst>
              <a:ext uri="{FF2B5EF4-FFF2-40B4-BE49-F238E27FC236}">
                <a16:creationId xmlns:a16="http://schemas.microsoft.com/office/drawing/2014/main" id="{73E09BF2-2CAA-41AB-BD34-361B90A20300}"/>
              </a:ext>
            </a:extLst>
          </p:cNvPr>
          <p:cNvSpPr txBox="1"/>
          <p:nvPr/>
        </p:nvSpPr>
        <p:spPr>
          <a:xfrm>
            <a:off x="681038" y="1486613"/>
            <a:ext cx="3039539" cy="523220"/>
          </a:xfrm>
          <a:prstGeom prst="rect">
            <a:avLst/>
          </a:prstGeom>
          <a:noFill/>
        </p:spPr>
        <p:txBody>
          <a:bodyPr wrap="none" rtlCol="0">
            <a:spAutoFit/>
          </a:bodyPr>
          <a:lstStyle/>
          <a:p>
            <a:r>
              <a:rPr lang="en-GB" sz="2800" dirty="0">
                <a:solidFill>
                  <a:srgbClr val="FF0000"/>
                </a:solidFill>
                <a:latin typeface="Arial"/>
              </a:rPr>
              <a:t>Learning </a:t>
            </a:r>
            <a:r>
              <a:rPr lang="en-GB" sz="2800" dirty="0" smtClean="0">
                <a:solidFill>
                  <a:srgbClr val="FF0000"/>
                </a:solidFill>
                <a:latin typeface="Arial"/>
              </a:rPr>
              <a:t>intention</a:t>
            </a:r>
            <a:endParaRPr lang="en-GB" sz="2800" dirty="0">
              <a:solidFill>
                <a:srgbClr val="FF0000"/>
              </a:solidFill>
              <a:latin typeface="Arial"/>
            </a:endParaRPr>
          </a:p>
        </p:txBody>
      </p:sp>
      <p:pic>
        <p:nvPicPr>
          <p:cNvPr id="10" name="Picture 9">
            <a:hlinkClick r:id="" action="ppaction://hlinkshowjump?jump=endshow"/>
            <a:extLst>
              <a:ext uri="{FF2B5EF4-FFF2-40B4-BE49-F238E27FC236}">
                <a16:creationId xmlns:a16="http://schemas.microsoft.com/office/drawing/2014/main" id="{7DCC4E3B-6812-479F-87EB-2B86319CBD6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18" name="Rectangle 17">
            <a:extLst>
              <a:ext uri="{FF2B5EF4-FFF2-40B4-BE49-F238E27FC236}">
                <a16:creationId xmlns:a16="http://schemas.microsoft.com/office/drawing/2014/main" id="{A893B1EE-5921-4378-9F6D-DA967E140C5A}"/>
              </a:ext>
            </a:extLst>
          </p:cNvPr>
          <p:cNvSpPr/>
          <p:nvPr/>
        </p:nvSpPr>
        <p:spPr>
          <a:xfrm>
            <a:off x="681038" y="2150469"/>
            <a:ext cx="7895652" cy="830997"/>
          </a:xfrm>
          <a:prstGeom prst="rect">
            <a:avLst/>
          </a:prstGeom>
        </p:spPr>
        <p:txBody>
          <a:bodyPr wrap="square">
            <a:spAutoFit/>
          </a:bodyPr>
          <a:lstStyle/>
          <a:p>
            <a:r>
              <a:rPr lang="en-GB" sz="2400" dirty="0">
                <a:latin typeface="Arial"/>
              </a:rPr>
              <a:t>To show knowledge and understanding of emotional relationship </a:t>
            </a:r>
            <a:r>
              <a:rPr lang="en-GB" sz="2400" dirty="0" smtClean="0">
                <a:latin typeface="Arial"/>
              </a:rPr>
              <a:t>changes </a:t>
            </a:r>
            <a:r>
              <a:rPr lang="en-GB" sz="2400" dirty="0">
                <a:latin typeface="Arial"/>
              </a:rPr>
              <a:t>as we grow and develop.</a:t>
            </a:r>
          </a:p>
        </p:txBody>
      </p:sp>
      <p:pic>
        <p:nvPicPr>
          <p:cNvPr id="9" name="Picture 8">
            <a:extLst>
              <a:ext uri="{FF2B5EF4-FFF2-40B4-BE49-F238E27FC236}">
                <a16:creationId xmlns:a16="http://schemas.microsoft.com/office/drawing/2014/main" id="{7BD7AA1C-B537-450D-A899-C7BF8F833C3F}"/>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2855018" y="3191172"/>
            <a:ext cx="3695211" cy="3410964"/>
          </a:xfrm>
          <a:prstGeom prst="rect">
            <a:avLst/>
          </a:prstGeom>
          <a:ln>
            <a:noFill/>
          </a:ln>
          <a:effectLst>
            <a:softEdge rad="112500"/>
          </a:effectLst>
        </p:spPr>
      </p:pic>
    </p:spTree>
    <p:extLst>
      <p:ext uri="{BB962C8B-B14F-4D97-AF65-F5344CB8AC3E}">
        <p14:creationId xmlns:p14="http://schemas.microsoft.com/office/powerpoint/2010/main" val="18191627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24F441-C72C-41D7-BE18-543C44115CA8}"/>
              </a:ext>
            </a:extLst>
          </p:cNvPr>
          <p:cNvSpPr>
            <a:spLocks noGrp="1"/>
          </p:cNvSpPr>
          <p:nvPr>
            <p:ph type="title"/>
          </p:nvPr>
        </p:nvSpPr>
        <p:spPr/>
        <p:txBody>
          <a:bodyPr>
            <a:normAutofit fontScale="90000"/>
          </a:bodyPr>
          <a:lstStyle/>
          <a:p>
            <a:pPr>
              <a:lnSpc>
                <a:spcPts val="5040"/>
              </a:lnSpc>
            </a:pPr>
            <a:r>
              <a:rPr lang="en-GB" sz="4200" dirty="0"/>
              <a:t>The basic stages of </a:t>
            </a:r>
            <a:br>
              <a:rPr lang="en-GB" sz="4200" dirty="0"/>
            </a:br>
            <a:r>
              <a:rPr lang="en-GB" sz="4200" dirty="0"/>
              <a:t>emotional childhood development</a:t>
            </a:r>
          </a:p>
        </p:txBody>
      </p:sp>
      <p:sp>
        <p:nvSpPr>
          <p:cNvPr id="4" name="Rectangle: Diagonal Corners Rounded 3">
            <a:extLst>
              <a:ext uri="{FF2B5EF4-FFF2-40B4-BE49-F238E27FC236}">
                <a16:creationId xmlns:a16="http://schemas.microsoft.com/office/drawing/2014/main" id="{8418F585-39C1-40B7-8D85-8D6101992C1E}"/>
              </a:ext>
            </a:extLst>
          </p:cNvPr>
          <p:cNvSpPr/>
          <p:nvPr/>
        </p:nvSpPr>
        <p:spPr>
          <a:xfrm>
            <a:off x="681038" y="2248251"/>
            <a:ext cx="6012329" cy="620785"/>
          </a:xfrm>
          <a:prstGeom prst="round2DiagRect">
            <a:avLst/>
          </a:prstGeom>
          <a:solidFill>
            <a:srgbClr val="B0DAF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Infant or baby (Birth – 2 </a:t>
            </a:r>
            <a:r>
              <a:rPr lang="en-GB" sz="2400" dirty="0" smtClean="0">
                <a:solidFill>
                  <a:schemeClr val="tx1"/>
                </a:solidFill>
                <a:latin typeface="Arial"/>
              </a:rPr>
              <a:t>years </a:t>
            </a:r>
            <a:r>
              <a:rPr lang="en-GB" sz="2400" dirty="0">
                <a:solidFill>
                  <a:schemeClr val="tx1"/>
                </a:solidFill>
                <a:latin typeface="Arial"/>
              </a:rPr>
              <a:t>old)</a:t>
            </a:r>
          </a:p>
        </p:txBody>
      </p:sp>
      <p:sp>
        <p:nvSpPr>
          <p:cNvPr id="5" name="Rectangle: Diagonal Corners Rounded 4">
            <a:extLst>
              <a:ext uri="{FF2B5EF4-FFF2-40B4-BE49-F238E27FC236}">
                <a16:creationId xmlns:a16="http://schemas.microsoft.com/office/drawing/2014/main" id="{DC8BC8D8-D429-451F-91B1-1970BDC55CDB}"/>
              </a:ext>
            </a:extLst>
          </p:cNvPr>
          <p:cNvSpPr/>
          <p:nvPr/>
        </p:nvSpPr>
        <p:spPr>
          <a:xfrm>
            <a:off x="681038" y="3426598"/>
            <a:ext cx="6012329" cy="620785"/>
          </a:xfrm>
          <a:prstGeom prst="round2DiagRect">
            <a:avLst/>
          </a:prstGeom>
          <a:solidFill>
            <a:srgbClr val="B0DAF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Toddler or </a:t>
            </a:r>
            <a:r>
              <a:rPr lang="en-GB" sz="2400" dirty="0" smtClean="0">
                <a:solidFill>
                  <a:schemeClr val="tx1"/>
                </a:solidFill>
                <a:latin typeface="Arial"/>
              </a:rPr>
              <a:t>pre-school </a:t>
            </a:r>
            <a:r>
              <a:rPr lang="en-GB" sz="2400" dirty="0">
                <a:solidFill>
                  <a:schemeClr val="tx1"/>
                </a:solidFill>
                <a:latin typeface="Arial"/>
              </a:rPr>
              <a:t>age (3-5 </a:t>
            </a:r>
            <a:r>
              <a:rPr lang="en-GB" sz="2400" dirty="0" smtClean="0">
                <a:solidFill>
                  <a:schemeClr val="tx1"/>
                </a:solidFill>
                <a:latin typeface="Arial"/>
              </a:rPr>
              <a:t>years </a:t>
            </a:r>
            <a:r>
              <a:rPr lang="en-GB" sz="2400" dirty="0">
                <a:solidFill>
                  <a:schemeClr val="tx1"/>
                </a:solidFill>
                <a:latin typeface="Arial"/>
              </a:rPr>
              <a:t>old)</a:t>
            </a:r>
          </a:p>
        </p:txBody>
      </p:sp>
      <p:sp>
        <p:nvSpPr>
          <p:cNvPr id="6" name="Rectangle: Diagonal Corners Rounded 5">
            <a:extLst>
              <a:ext uri="{FF2B5EF4-FFF2-40B4-BE49-F238E27FC236}">
                <a16:creationId xmlns:a16="http://schemas.microsoft.com/office/drawing/2014/main" id="{8865B3C1-834C-46AA-BCA8-E29D916A165B}"/>
              </a:ext>
            </a:extLst>
          </p:cNvPr>
          <p:cNvSpPr/>
          <p:nvPr/>
        </p:nvSpPr>
        <p:spPr>
          <a:xfrm>
            <a:off x="681038" y="4604945"/>
            <a:ext cx="6012329" cy="620785"/>
          </a:xfrm>
          <a:prstGeom prst="round2DiagRect">
            <a:avLst/>
          </a:prstGeom>
          <a:solidFill>
            <a:srgbClr val="B0DAF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School going age (6-12 years old)</a:t>
            </a:r>
          </a:p>
        </p:txBody>
      </p:sp>
      <p:sp>
        <p:nvSpPr>
          <p:cNvPr id="7" name="Rectangle: Diagonal Corners Rounded 6">
            <a:extLst>
              <a:ext uri="{FF2B5EF4-FFF2-40B4-BE49-F238E27FC236}">
                <a16:creationId xmlns:a16="http://schemas.microsoft.com/office/drawing/2014/main" id="{23DC11A3-26AB-4B1F-B6FC-DFE364B3F3C7}"/>
              </a:ext>
            </a:extLst>
          </p:cNvPr>
          <p:cNvSpPr/>
          <p:nvPr/>
        </p:nvSpPr>
        <p:spPr>
          <a:xfrm>
            <a:off x="681037" y="5783292"/>
            <a:ext cx="6012329" cy="620785"/>
          </a:xfrm>
          <a:prstGeom prst="round2DiagRect">
            <a:avLst/>
          </a:prstGeom>
          <a:solidFill>
            <a:srgbClr val="B0DAF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Adolescent or teenager (13-18 </a:t>
            </a:r>
            <a:r>
              <a:rPr lang="en-GB" sz="2400" dirty="0" smtClean="0">
                <a:solidFill>
                  <a:schemeClr val="tx1"/>
                </a:solidFill>
                <a:latin typeface="Arial"/>
              </a:rPr>
              <a:t>years </a:t>
            </a:r>
            <a:r>
              <a:rPr lang="en-GB" sz="2400" dirty="0">
                <a:solidFill>
                  <a:schemeClr val="tx1"/>
                </a:solidFill>
                <a:latin typeface="Arial"/>
              </a:rPr>
              <a:t>old)</a:t>
            </a:r>
          </a:p>
        </p:txBody>
      </p:sp>
      <p:sp>
        <p:nvSpPr>
          <p:cNvPr id="8" name="Rectangle: Rounded Corners 7">
            <a:extLst>
              <a:ext uri="{FF2B5EF4-FFF2-40B4-BE49-F238E27FC236}">
                <a16:creationId xmlns:a16="http://schemas.microsoft.com/office/drawing/2014/main" id="{E9FB2AA4-EF9E-4C14-A72C-7FB92D7669B9}"/>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7</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5 –</a:t>
            </a:r>
            <a:endParaRPr lang="en-GB" sz="1000" dirty="0">
              <a:solidFill>
                <a:schemeClr val="tx1"/>
              </a:solidFill>
              <a:latin typeface="Arial"/>
              <a:cs typeface="Arial"/>
            </a:endParaRPr>
          </a:p>
        </p:txBody>
      </p:sp>
      <p:pic>
        <p:nvPicPr>
          <p:cNvPr id="10" name="Picture 9">
            <a:extLst>
              <a:ext uri="{FF2B5EF4-FFF2-40B4-BE49-F238E27FC236}">
                <a16:creationId xmlns:a16="http://schemas.microsoft.com/office/drawing/2014/main" id="{41FFF04F-6D85-4F9E-BBDF-D0547483FC06}"/>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302335" y="2030696"/>
            <a:ext cx="1817446" cy="1485413"/>
          </a:xfrm>
          <a:prstGeom prst="rect">
            <a:avLst/>
          </a:prstGeom>
          <a:ln>
            <a:noFill/>
          </a:ln>
          <a:effectLst>
            <a:softEdge rad="112500"/>
          </a:effectLst>
        </p:spPr>
      </p:pic>
      <p:pic>
        <p:nvPicPr>
          <p:cNvPr id="12" name="Picture 11">
            <a:extLst>
              <a:ext uri="{FF2B5EF4-FFF2-40B4-BE49-F238E27FC236}">
                <a16:creationId xmlns:a16="http://schemas.microsoft.com/office/drawing/2014/main" id="{21DED0C8-67CF-43F9-9938-B463BA6DD502}"/>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302335" y="3495133"/>
            <a:ext cx="1817446" cy="1491237"/>
          </a:xfrm>
          <a:prstGeom prst="rect">
            <a:avLst/>
          </a:prstGeom>
          <a:ln>
            <a:noFill/>
          </a:ln>
          <a:effectLst>
            <a:softEdge rad="112500"/>
          </a:effectLst>
        </p:spPr>
      </p:pic>
      <p:pic>
        <p:nvPicPr>
          <p:cNvPr id="16" name="Picture 15">
            <a:extLst>
              <a:ext uri="{FF2B5EF4-FFF2-40B4-BE49-F238E27FC236}">
                <a16:creationId xmlns:a16="http://schemas.microsoft.com/office/drawing/2014/main" id="{AD544980-5E00-4EB2-88F2-AAC4FE1E2C84}"/>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7302336" y="4933687"/>
            <a:ext cx="1817447" cy="1491238"/>
          </a:xfrm>
          <a:prstGeom prst="rect">
            <a:avLst/>
          </a:prstGeom>
          <a:ln>
            <a:noFill/>
          </a:ln>
          <a:effectLst>
            <a:softEdge rad="112500"/>
          </a:effectLst>
        </p:spPr>
      </p:pic>
      <p:pic>
        <p:nvPicPr>
          <p:cNvPr id="18" name="Picture 17">
            <a:hlinkClick r:id="" action="ppaction://hlinkshowjump?jump=endshow"/>
            <a:extLst>
              <a:ext uri="{FF2B5EF4-FFF2-40B4-BE49-F238E27FC236}">
                <a16:creationId xmlns:a16="http://schemas.microsoft.com/office/drawing/2014/main" id="{39E7847E-E64B-44E3-933E-5121B0494EEE}"/>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Tree>
    <p:extLst>
      <p:ext uri="{BB962C8B-B14F-4D97-AF65-F5344CB8AC3E}">
        <p14:creationId xmlns:p14="http://schemas.microsoft.com/office/powerpoint/2010/main" val="13377799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962EC8-A13B-4AE7-838B-909CEAB33AC5}"/>
              </a:ext>
            </a:extLst>
          </p:cNvPr>
          <p:cNvSpPr>
            <a:spLocks noGrp="1"/>
          </p:cNvSpPr>
          <p:nvPr>
            <p:ph type="title"/>
          </p:nvPr>
        </p:nvSpPr>
        <p:spPr/>
        <p:txBody>
          <a:bodyPr/>
          <a:lstStyle/>
          <a:p>
            <a:r>
              <a:rPr lang="en-GB" dirty="0"/>
              <a:t>Infant or baby </a:t>
            </a:r>
            <a:r>
              <a:rPr lang="en-GB" sz="2200" dirty="0"/>
              <a:t>(birth – 2 years old)</a:t>
            </a:r>
          </a:p>
        </p:txBody>
      </p:sp>
      <p:sp>
        <p:nvSpPr>
          <p:cNvPr id="3" name="Content Placeholder 2">
            <a:extLst>
              <a:ext uri="{FF2B5EF4-FFF2-40B4-BE49-F238E27FC236}">
                <a16:creationId xmlns:a16="http://schemas.microsoft.com/office/drawing/2014/main" id="{370E7DB7-B718-48DB-AF29-BCA76986B77C}"/>
              </a:ext>
            </a:extLst>
          </p:cNvPr>
          <p:cNvSpPr>
            <a:spLocks noGrp="1"/>
          </p:cNvSpPr>
          <p:nvPr>
            <p:ph idx="1"/>
          </p:nvPr>
        </p:nvSpPr>
        <p:spPr>
          <a:xfrm>
            <a:off x="681038" y="1825625"/>
            <a:ext cx="5426148" cy="4351338"/>
          </a:xfrm>
        </p:spPr>
        <p:txBody>
          <a:bodyPr>
            <a:normAutofit fontScale="77500" lnSpcReduction="20000"/>
          </a:bodyPr>
          <a:lstStyle/>
          <a:p>
            <a:pPr>
              <a:lnSpc>
                <a:spcPts val="2520"/>
              </a:lnSpc>
            </a:pPr>
            <a:r>
              <a:rPr lang="en-GB" dirty="0"/>
              <a:t>A child goes through many changes in </a:t>
            </a:r>
            <a:r>
              <a:rPr lang="en-GB" dirty="0" smtClean="0"/>
              <a:t>development.</a:t>
            </a:r>
            <a:endParaRPr lang="en-GB" dirty="0"/>
          </a:p>
          <a:p>
            <a:pPr>
              <a:lnSpc>
                <a:spcPts val="2520"/>
              </a:lnSpc>
            </a:pPr>
            <a:endParaRPr lang="en-GB" dirty="0"/>
          </a:p>
          <a:p>
            <a:pPr>
              <a:lnSpc>
                <a:spcPts val="2520"/>
              </a:lnSpc>
            </a:pPr>
            <a:r>
              <a:rPr lang="en-GB" dirty="0"/>
              <a:t>Initially, the baby will be very sleepy and in a few weeks will become more alert, responsive and interactive with people they see on a daily basis.</a:t>
            </a:r>
          </a:p>
          <a:p>
            <a:pPr>
              <a:lnSpc>
                <a:spcPts val="2520"/>
              </a:lnSpc>
            </a:pPr>
            <a:endParaRPr lang="en-GB" dirty="0"/>
          </a:p>
          <a:p>
            <a:pPr>
              <a:lnSpc>
                <a:spcPts val="2520"/>
              </a:lnSpc>
            </a:pPr>
            <a:r>
              <a:rPr lang="en-GB" dirty="0"/>
              <a:t>The child develops a very close bond with their parents or caregivers and begins to smile</a:t>
            </a:r>
            <a:r>
              <a:rPr lang="en-GB" dirty="0" smtClean="0"/>
              <a:t>.</a:t>
            </a:r>
            <a:endParaRPr lang="en-GB" dirty="0"/>
          </a:p>
        </p:txBody>
      </p:sp>
      <p:pic>
        <p:nvPicPr>
          <p:cNvPr id="4" name="Picture 3">
            <a:extLst>
              <a:ext uri="{FF2B5EF4-FFF2-40B4-BE49-F238E27FC236}">
                <a16:creationId xmlns:a16="http://schemas.microsoft.com/office/drawing/2014/main" id="{92666399-C1D0-4E47-9C34-A7E2B350605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260549" y="2231471"/>
            <a:ext cx="3350089" cy="2748791"/>
          </a:xfrm>
          <a:prstGeom prst="rect">
            <a:avLst/>
          </a:prstGeom>
          <a:ln>
            <a:noFill/>
          </a:ln>
          <a:effectLst>
            <a:softEdge rad="112500"/>
          </a:effectLst>
        </p:spPr>
      </p:pic>
      <p:sp>
        <p:nvSpPr>
          <p:cNvPr id="5" name="Rectangle: Rounded Corners 4">
            <a:extLst>
              <a:ext uri="{FF2B5EF4-FFF2-40B4-BE49-F238E27FC236}">
                <a16:creationId xmlns:a16="http://schemas.microsoft.com/office/drawing/2014/main" id="{D953F63A-C0D9-40F6-8641-33AEC74A93FF}"/>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8</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5 –</a:t>
            </a:r>
            <a:endParaRPr lang="en-GB" sz="1000" dirty="0">
              <a:solidFill>
                <a:schemeClr val="tx1"/>
              </a:solidFill>
              <a:latin typeface="Arial"/>
              <a:cs typeface="Arial"/>
            </a:endParaRPr>
          </a:p>
        </p:txBody>
      </p:sp>
      <p:pic>
        <p:nvPicPr>
          <p:cNvPr id="7" name="Picture 6">
            <a:hlinkClick r:id="" action="ppaction://hlinkshowjump?jump=endshow"/>
            <a:extLst>
              <a:ext uri="{FF2B5EF4-FFF2-40B4-BE49-F238E27FC236}">
                <a16:creationId xmlns:a16="http://schemas.microsoft.com/office/drawing/2014/main" id="{B10AB49A-6069-46BE-80F0-1950695B2522}"/>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Tree>
    <p:extLst>
      <p:ext uri="{BB962C8B-B14F-4D97-AF65-F5344CB8AC3E}">
        <p14:creationId xmlns:p14="http://schemas.microsoft.com/office/powerpoint/2010/main" val="6833346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962EC8-A13B-4AE7-838B-909CEAB33AC5}"/>
              </a:ext>
            </a:extLst>
          </p:cNvPr>
          <p:cNvSpPr>
            <a:spLocks noGrp="1"/>
          </p:cNvSpPr>
          <p:nvPr>
            <p:ph type="title"/>
          </p:nvPr>
        </p:nvSpPr>
        <p:spPr/>
        <p:txBody>
          <a:bodyPr/>
          <a:lstStyle/>
          <a:p>
            <a:r>
              <a:rPr lang="en-GB" dirty="0"/>
              <a:t>Infant or baby </a:t>
            </a:r>
            <a:r>
              <a:rPr lang="en-GB" sz="2200" dirty="0"/>
              <a:t>(birth – 2 years old)</a:t>
            </a:r>
          </a:p>
        </p:txBody>
      </p:sp>
      <p:sp>
        <p:nvSpPr>
          <p:cNvPr id="3" name="Content Placeholder 2">
            <a:extLst>
              <a:ext uri="{FF2B5EF4-FFF2-40B4-BE49-F238E27FC236}">
                <a16:creationId xmlns:a16="http://schemas.microsoft.com/office/drawing/2014/main" id="{370E7DB7-B718-48DB-AF29-BCA76986B77C}"/>
              </a:ext>
            </a:extLst>
          </p:cNvPr>
          <p:cNvSpPr>
            <a:spLocks noGrp="1"/>
          </p:cNvSpPr>
          <p:nvPr>
            <p:ph idx="1"/>
          </p:nvPr>
        </p:nvSpPr>
        <p:spPr>
          <a:xfrm>
            <a:off x="681038" y="1825625"/>
            <a:ext cx="5351171" cy="4351338"/>
          </a:xfrm>
        </p:spPr>
        <p:txBody>
          <a:bodyPr>
            <a:normAutofit/>
          </a:bodyPr>
          <a:lstStyle/>
          <a:p>
            <a:pPr>
              <a:lnSpc>
                <a:spcPts val="3020"/>
              </a:lnSpc>
            </a:pPr>
            <a:r>
              <a:rPr lang="en-GB" sz="2600" dirty="0"/>
              <a:t>The child develops a sense of belonging in the </a:t>
            </a:r>
            <a:r>
              <a:rPr lang="en-GB" sz="2600" dirty="0" smtClean="0"/>
              <a:t>family.</a:t>
            </a:r>
            <a:endParaRPr lang="en-GB" sz="2600" dirty="0"/>
          </a:p>
          <a:p>
            <a:pPr marL="0" indent="0">
              <a:lnSpc>
                <a:spcPts val="3020"/>
              </a:lnSpc>
              <a:buNone/>
            </a:pPr>
            <a:endParaRPr lang="en-GB" sz="2600" dirty="0"/>
          </a:p>
          <a:p>
            <a:pPr>
              <a:lnSpc>
                <a:spcPts val="3020"/>
              </a:lnSpc>
            </a:pPr>
            <a:r>
              <a:rPr lang="en-GB" sz="2600" dirty="0"/>
              <a:t>Once the child is fully aware of their surroundings, they could show signs of jealousy when a parent holds another baby – this is a normal sign of emotional </a:t>
            </a:r>
            <a:r>
              <a:rPr lang="en-GB" sz="2600" dirty="0" smtClean="0"/>
              <a:t>development.</a:t>
            </a:r>
            <a:endParaRPr lang="en-GB" sz="2600" dirty="0"/>
          </a:p>
        </p:txBody>
      </p:sp>
      <p:pic>
        <p:nvPicPr>
          <p:cNvPr id="6" name="Picture 5">
            <a:extLst>
              <a:ext uri="{FF2B5EF4-FFF2-40B4-BE49-F238E27FC236}">
                <a16:creationId xmlns:a16="http://schemas.microsoft.com/office/drawing/2014/main" id="{C28E7C8D-338F-4ECD-923D-BBDC15A3C17A}"/>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260549" y="2231471"/>
            <a:ext cx="3350089" cy="2748791"/>
          </a:xfrm>
          <a:prstGeom prst="rect">
            <a:avLst/>
          </a:prstGeom>
          <a:ln>
            <a:noFill/>
          </a:ln>
          <a:effectLst>
            <a:softEdge rad="112500"/>
          </a:effectLst>
        </p:spPr>
      </p:pic>
      <p:sp>
        <p:nvSpPr>
          <p:cNvPr id="7" name="Rectangle: Rounded Corners 6">
            <a:extLst>
              <a:ext uri="{FF2B5EF4-FFF2-40B4-BE49-F238E27FC236}">
                <a16:creationId xmlns:a16="http://schemas.microsoft.com/office/drawing/2014/main" id="{49C21A5D-3A7C-430C-AB9D-531A38CD7284}"/>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9</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5 –</a:t>
            </a:r>
            <a:endParaRPr lang="en-GB" sz="1000" dirty="0">
              <a:solidFill>
                <a:schemeClr val="tx1"/>
              </a:solidFill>
              <a:latin typeface="Arial"/>
              <a:cs typeface="Arial"/>
            </a:endParaRPr>
          </a:p>
        </p:txBody>
      </p:sp>
      <p:pic>
        <p:nvPicPr>
          <p:cNvPr id="9" name="Picture 8">
            <a:hlinkClick r:id="" action="ppaction://hlinkshowjump?jump=endshow"/>
            <a:extLst>
              <a:ext uri="{FF2B5EF4-FFF2-40B4-BE49-F238E27FC236}">
                <a16:creationId xmlns:a16="http://schemas.microsoft.com/office/drawing/2014/main" id="{337572CB-A8AA-4513-9501-5D8346752B24}"/>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Tree>
    <p:extLst>
      <p:ext uri="{BB962C8B-B14F-4D97-AF65-F5344CB8AC3E}">
        <p14:creationId xmlns:p14="http://schemas.microsoft.com/office/powerpoint/2010/main" val="4112825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962EC8-A13B-4AE7-838B-909CEAB33AC5}"/>
              </a:ext>
            </a:extLst>
          </p:cNvPr>
          <p:cNvSpPr>
            <a:spLocks noGrp="1"/>
          </p:cNvSpPr>
          <p:nvPr>
            <p:ph type="title"/>
          </p:nvPr>
        </p:nvSpPr>
        <p:spPr/>
        <p:txBody>
          <a:bodyPr/>
          <a:lstStyle/>
          <a:p>
            <a:r>
              <a:rPr lang="en-GB" dirty="0"/>
              <a:t>Toddler or preschool age </a:t>
            </a:r>
            <a:r>
              <a:rPr lang="en-GB" sz="2200" dirty="0"/>
              <a:t>(2-5 </a:t>
            </a:r>
            <a:r>
              <a:rPr lang="en-GB" sz="2200" dirty="0" smtClean="0"/>
              <a:t>years </a:t>
            </a:r>
            <a:r>
              <a:rPr lang="en-GB" sz="2200" dirty="0"/>
              <a:t>old)</a:t>
            </a:r>
          </a:p>
        </p:txBody>
      </p:sp>
      <p:sp>
        <p:nvSpPr>
          <p:cNvPr id="3" name="Content Placeholder 2">
            <a:extLst>
              <a:ext uri="{FF2B5EF4-FFF2-40B4-BE49-F238E27FC236}">
                <a16:creationId xmlns:a16="http://schemas.microsoft.com/office/drawing/2014/main" id="{370E7DB7-B718-48DB-AF29-BCA76986B77C}"/>
              </a:ext>
            </a:extLst>
          </p:cNvPr>
          <p:cNvSpPr>
            <a:spLocks noGrp="1"/>
          </p:cNvSpPr>
          <p:nvPr>
            <p:ph idx="1"/>
          </p:nvPr>
        </p:nvSpPr>
        <p:spPr>
          <a:xfrm>
            <a:off x="681038" y="1825625"/>
            <a:ext cx="5351171" cy="4351338"/>
          </a:xfrm>
        </p:spPr>
        <p:txBody>
          <a:bodyPr>
            <a:normAutofit fontScale="92500"/>
          </a:bodyPr>
          <a:lstStyle/>
          <a:p>
            <a:r>
              <a:rPr lang="en-GB" sz="2600" dirty="0"/>
              <a:t>When the child starts walking, a whole new adventurous approach to life </a:t>
            </a:r>
            <a:r>
              <a:rPr lang="en-GB" sz="2600" dirty="0" smtClean="0"/>
              <a:t>begins.</a:t>
            </a:r>
            <a:endParaRPr lang="en-GB" sz="2600" dirty="0"/>
          </a:p>
          <a:p>
            <a:pPr marL="0" indent="0">
              <a:buNone/>
            </a:pPr>
            <a:endParaRPr lang="en-GB" sz="2600" dirty="0"/>
          </a:p>
          <a:p>
            <a:r>
              <a:rPr lang="en-GB" sz="2600" dirty="0"/>
              <a:t>They will start exploring on their own and their language skills will develop significantly.</a:t>
            </a:r>
          </a:p>
          <a:p>
            <a:endParaRPr lang="en-GB" sz="2600" dirty="0"/>
          </a:p>
          <a:p>
            <a:r>
              <a:rPr lang="en-GB" sz="2600" dirty="0"/>
              <a:t>They will start naming objects and people and will start developing their own personality very </a:t>
            </a:r>
            <a:r>
              <a:rPr lang="en-GB" sz="2600" dirty="0" smtClean="0"/>
              <a:t>quickly.</a:t>
            </a:r>
            <a:endParaRPr lang="en-GB" sz="2600" dirty="0"/>
          </a:p>
        </p:txBody>
      </p:sp>
      <p:pic>
        <p:nvPicPr>
          <p:cNvPr id="6" name="Picture 5">
            <a:extLst>
              <a:ext uri="{FF2B5EF4-FFF2-40B4-BE49-F238E27FC236}">
                <a16:creationId xmlns:a16="http://schemas.microsoft.com/office/drawing/2014/main" id="{BA7D65CC-9F90-4E82-BC4F-0D2E923E096B}"/>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381243" y="2340095"/>
            <a:ext cx="3174867" cy="2659969"/>
          </a:xfrm>
          <a:prstGeom prst="rect">
            <a:avLst/>
          </a:prstGeom>
          <a:ln>
            <a:noFill/>
          </a:ln>
          <a:effectLst>
            <a:softEdge rad="112500"/>
          </a:effectLst>
        </p:spPr>
      </p:pic>
      <p:sp>
        <p:nvSpPr>
          <p:cNvPr id="7" name="Rectangle: Rounded Corners 6">
            <a:extLst>
              <a:ext uri="{FF2B5EF4-FFF2-40B4-BE49-F238E27FC236}">
                <a16:creationId xmlns:a16="http://schemas.microsoft.com/office/drawing/2014/main" id="{B2CC6223-67DD-4297-9551-1E05DC45ACBB}"/>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10.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5 –</a:t>
            </a:r>
            <a:endParaRPr lang="en-GB" sz="1000" dirty="0">
              <a:solidFill>
                <a:schemeClr val="tx1"/>
              </a:solidFill>
              <a:latin typeface="Arial"/>
              <a:cs typeface="Arial"/>
            </a:endParaRPr>
          </a:p>
        </p:txBody>
      </p:sp>
      <p:pic>
        <p:nvPicPr>
          <p:cNvPr id="9" name="Picture 8">
            <a:hlinkClick r:id="" action="ppaction://hlinkshowjump?jump=endshow"/>
            <a:extLst>
              <a:ext uri="{FF2B5EF4-FFF2-40B4-BE49-F238E27FC236}">
                <a16:creationId xmlns:a16="http://schemas.microsoft.com/office/drawing/2014/main" id="{81979B9C-A21F-43F2-A8A9-FB79DDB600C6}"/>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Tree>
    <p:extLst>
      <p:ext uri="{BB962C8B-B14F-4D97-AF65-F5344CB8AC3E}">
        <p14:creationId xmlns:p14="http://schemas.microsoft.com/office/powerpoint/2010/main" val="25481542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962EC8-A13B-4AE7-838B-909CEAB33AC5}"/>
              </a:ext>
            </a:extLst>
          </p:cNvPr>
          <p:cNvSpPr>
            <a:spLocks noGrp="1"/>
          </p:cNvSpPr>
          <p:nvPr>
            <p:ph type="title"/>
          </p:nvPr>
        </p:nvSpPr>
        <p:spPr/>
        <p:txBody>
          <a:bodyPr/>
          <a:lstStyle/>
          <a:p>
            <a:r>
              <a:rPr lang="en-GB" dirty="0"/>
              <a:t>Toddler or preschool age </a:t>
            </a:r>
            <a:r>
              <a:rPr lang="en-GB" sz="2200" dirty="0"/>
              <a:t>(2-5 Years old)</a:t>
            </a:r>
          </a:p>
        </p:txBody>
      </p:sp>
      <p:sp>
        <p:nvSpPr>
          <p:cNvPr id="3" name="Content Placeholder 2">
            <a:extLst>
              <a:ext uri="{FF2B5EF4-FFF2-40B4-BE49-F238E27FC236}">
                <a16:creationId xmlns:a16="http://schemas.microsoft.com/office/drawing/2014/main" id="{370E7DB7-B718-48DB-AF29-BCA76986B77C}"/>
              </a:ext>
            </a:extLst>
          </p:cNvPr>
          <p:cNvSpPr>
            <a:spLocks noGrp="1"/>
          </p:cNvSpPr>
          <p:nvPr>
            <p:ph idx="1"/>
          </p:nvPr>
        </p:nvSpPr>
        <p:spPr>
          <a:xfrm>
            <a:off x="681038" y="1825625"/>
            <a:ext cx="5351171" cy="4351338"/>
          </a:xfrm>
        </p:spPr>
        <p:txBody>
          <a:bodyPr>
            <a:normAutofit fontScale="85000" lnSpcReduction="10000"/>
          </a:bodyPr>
          <a:lstStyle/>
          <a:p>
            <a:pPr>
              <a:lnSpc>
                <a:spcPts val="2380"/>
              </a:lnSpc>
            </a:pPr>
            <a:r>
              <a:rPr lang="en-GB" sz="2600" dirty="0"/>
              <a:t>They will start exploring their emotions and might even start throwing </a:t>
            </a:r>
            <a:r>
              <a:rPr lang="en-GB" sz="2600" dirty="0" smtClean="0"/>
              <a:t>tantrums.</a:t>
            </a:r>
            <a:endParaRPr lang="en-GB" sz="2600" dirty="0"/>
          </a:p>
          <a:p>
            <a:pPr>
              <a:lnSpc>
                <a:spcPts val="2380"/>
              </a:lnSpc>
            </a:pPr>
            <a:endParaRPr lang="en-GB" sz="2600" dirty="0"/>
          </a:p>
          <a:p>
            <a:pPr>
              <a:lnSpc>
                <a:spcPts val="2380"/>
              </a:lnSpc>
            </a:pPr>
            <a:r>
              <a:rPr lang="en-GB" sz="2600" dirty="0"/>
              <a:t>It is important, at this stage, that parents or caregivers learn to teach the child the value of delayed gratification – the child cannot get everything that they </a:t>
            </a:r>
            <a:r>
              <a:rPr lang="en-GB" sz="2600" dirty="0" smtClean="0"/>
              <a:t>see.</a:t>
            </a:r>
            <a:endParaRPr lang="en-GB" sz="2600" dirty="0"/>
          </a:p>
          <a:p>
            <a:pPr>
              <a:lnSpc>
                <a:spcPts val="2380"/>
              </a:lnSpc>
            </a:pPr>
            <a:endParaRPr lang="en-GB" sz="2600" dirty="0"/>
          </a:p>
          <a:p>
            <a:pPr>
              <a:lnSpc>
                <a:spcPts val="2380"/>
              </a:lnSpc>
            </a:pPr>
            <a:r>
              <a:rPr lang="en-GB" sz="2600" dirty="0"/>
              <a:t>Just as the child learns to say ‘no’, they need to learn to accepting ‘no’ from other people </a:t>
            </a:r>
            <a:r>
              <a:rPr lang="en-GB" sz="2600" dirty="0" smtClean="0"/>
              <a:t>too.</a:t>
            </a:r>
            <a:endParaRPr lang="en-GB" sz="2600" dirty="0"/>
          </a:p>
        </p:txBody>
      </p:sp>
      <p:pic>
        <p:nvPicPr>
          <p:cNvPr id="5" name="Picture 4">
            <a:extLst>
              <a:ext uri="{FF2B5EF4-FFF2-40B4-BE49-F238E27FC236}">
                <a16:creationId xmlns:a16="http://schemas.microsoft.com/office/drawing/2014/main" id="{6182BAC2-4385-4C56-AB95-E27A8D90E0FD}"/>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381243" y="2340095"/>
            <a:ext cx="3174867" cy="2659969"/>
          </a:xfrm>
          <a:prstGeom prst="rect">
            <a:avLst/>
          </a:prstGeom>
          <a:ln>
            <a:noFill/>
          </a:ln>
          <a:effectLst>
            <a:softEdge rad="112500"/>
          </a:effectLst>
        </p:spPr>
      </p:pic>
      <p:sp>
        <p:nvSpPr>
          <p:cNvPr id="6" name="Rectangle: Rounded Corners 5">
            <a:extLst>
              <a:ext uri="{FF2B5EF4-FFF2-40B4-BE49-F238E27FC236}">
                <a16:creationId xmlns:a16="http://schemas.microsoft.com/office/drawing/2014/main" id="{75301410-D037-4286-896E-9837D347DF77}"/>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11.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5 –</a:t>
            </a:r>
            <a:endParaRPr lang="en-GB" sz="1000" dirty="0">
              <a:solidFill>
                <a:schemeClr val="tx1"/>
              </a:solidFill>
              <a:latin typeface="Arial"/>
              <a:cs typeface="Arial"/>
            </a:endParaRPr>
          </a:p>
        </p:txBody>
      </p:sp>
      <p:pic>
        <p:nvPicPr>
          <p:cNvPr id="8" name="Picture 7">
            <a:hlinkClick r:id="" action="ppaction://hlinkshowjump?jump=endshow"/>
            <a:extLst>
              <a:ext uri="{FF2B5EF4-FFF2-40B4-BE49-F238E27FC236}">
                <a16:creationId xmlns:a16="http://schemas.microsoft.com/office/drawing/2014/main" id="{879CFBA5-600C-4966-AA54-2D4B5FE0D990}"/>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Tree>
    <p:extLst>
      <p:ext uri="{BB962C8B-B14F-4D97-AF65-F5344CB8AC3E}">
        <p14:creationId xmlns:p14="http://schemas.microsoft.com/office/powerpoint/2010/main" val="7673705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962EC8-A13B-4AE7-838B-909CEAB33AC5}"/>
              </a:ext>
            </a:extLst>
          </p:cNvPr>
          <p:cNvSpPr>
            <a:spLocks noGrp="1"/>
          </p:cNvSpPr>
          <p:nvPr>
            <p:ph type="title"/>
          </p:nvPr>
        </p:nvSpPr>
        <p:spPr/>
        <p:txBody>
          <a:bodyPr/>
          <a:lstStyle/>
          <a:p>
            <a:r>
              <a:rPr lang="en-GB" dirty="0"/>
              <a:t>School going age </a:t>
            </a:r>
            <a:r>
              <a:rPr lang="en-GB" sz="2200" dirty="0"/>
              <a:t>(6-12 years old)</a:t>
            </a:r>
          </a:p>
        </p:txBody>
      </p:sp>
      <p:sp>
        <p:nvSpPr>
          <p:cNvPr id="3" name="Content Placeholder 2">
            <a:extLst>
              <a:ext uri="{FF2B5EF4-FFF2-40B4-BE49-F238E27FC236}">
                <a16:creationId xmlns:a16="http://schemas.microsoft.com/office/drawing/2014/main" id="{370E7DB7-B718-48DB-AF29-BCA76986B77C}"/>
              </a:ext>
            </a:extLst>
          </p:cNvPr>
          <p:cNvSpPr>
            <a:spLocks noGrp="1"/>
          </p:cNvSpPr>
          <p:nvPr>
            <p:ph idx="1"/>
          </p:nvPr>
        </p:nvSpPr>
        <p:spPr>
          <a:xfrm>
            <a:off x="681038" y="1825625"/>
            <a:ext cx="5351171" cy="4351338"/>
          </a:xfrm>
        </p:spPr>
        <p:txBody>
          <a:bodyPr>
            <a:normAutofit/>
          </a:bodyPr>
          <a:lstStyle/>
          <a:p>
            <a:pPr>
              <a:lnSpc>
                <a:spcPts val="3220"/>
              </a:lnSpc>
              <a:spcBef>
                <a:spcPts val="0"/>
              </a:spcBef>
              <a:spcAft>
                <a:spcPts val="2600"/>
              </a:spcAft>
              <a:buFont typeface="Wingdings" charset="2"/>
              <a:buChar char="§"/>
            </a:pPr>
            <a:r>
              <a:rPr lang="en-GB" sz="2600" dirty="0" smtClean="0"/>
              <a:t>During this stage the child’s life </a:t>
            </a:r>
            <a:r>
              <a:rPr lang="en-GB" sz="2600" dirty="0"/>
              <a:t>becomes a lot more independent and </a:t>
            </a:r>
            <a:r>
              <a:rPr lang="en-GB" sz="2600" dirty="0" smtClean="0"/>
              <a:t>social.</a:t>
            </a:r>
            <a:endParaRPr lang="en-GB" sz="2600" dirty="0"/>
          </a:p>
          <a:p>
            <a:pPr>
              <a:lnSpc>
                <a:spcPts val="3220"/>
              </a:lnSpc>
              <a:spcBef>
                <a:spcPts val="0"/>
              </a:spcBef>
              <a:spcAft>
                <a:spcPts val="2600"/>
              </a:spcAft>
              <a:buFont typeface="Wingdings" charset="2"/>
              <a:buChar char="§"/>
            </a:pPr>
            <a:r>
              <a:rPr lang="en-GB" sz="2600" dirty="0"/>
              <a:t>A parent or caregiver needs to instil a good set of morals and accepting </a:t>
            </a:r>
            <a:r>
              <a:rPr lang="en-GB" sz="2600" dirty="0" smtClean="0"/>
              <a:t>behaviour.</a:t>
            </a:r>
            <a:endParaRPr lang="en-GB" sz="2600" dirty="0"/>
          </a:p>
          <a:p>
            <a:pPr>
              <a:lnSpc>
                <a:spcPts val="3220"/>
              </a:lnSpc>
              <a:spcBef>
                <a:spcPts val="0"/>
              </a:spcBef>
              <a:spcAft>
                <a:spcPts val="2600"/>
              </a:spcAft>
              <a:buFont typeface="Wingdings" charset="2"/>
              <a:buChar char="§"/>
            </a:pPr>
            <a:r>
              <a:rPr lang="en-GB" sz="2600" dirty="0"/>
              <a:t>Some children may struggle to adapt to </a:t>
            </a:r>
            <a:r>
              <a:rPr lang="en-GB" sz="2600" dirty="0" smtClean="0"/>
              <a:t>schooling.</a:t>
            </a:r>
            <a:endParaRPr lang="en-GB" sz="2600" dirty="0"/>
          </a:p>
        </p:txBody>
      </p:sp>
      <p:pic>
        <p:nvPicPr>
          <p:cNvPr id="6" name="Picture 5">
            <a:extLst>
              <a:ext uri="{FF2B5EF4-FFF2-40B4-BE49-F238E27FC236}">
                <a16:creationId xmlns:a16="http://schemas.microsoft.com/office/drawing/2014/main" id="{F9D41D55-80C5-44B9-BDA6-0B194981B0BE}"/>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099461" y="2310854"/>
            <a:ext cx="3456649" cy="2882756"/>
          </a:xfrm>
          <a:prstGeom prst="rect">
            <a:avLst/>
          </a:prstGeom>
          <a:ln>
            <a:noFill/>
          </a:ln>
          <a:effectLst>
            <a:softEdge rad="112500"/>
          </a:effectLst>
        </p:spPr>
      </p:pic>
      <p:sp>
        <p:nvSpPr>
          <p:cNvPr id="7" name="Rectangle: Rounded Corners 6">
            <a:extLst>
              <a:ext uri="{FF2B5EF4-FFF2-40B4-BE49-F238E27FC236}">
                <a16:creationId xmlns:a16="http://schemas.microsoft.com/office/drawing/2014/main" id="{BD057454-622A-4E36-BA7A-5F904297D480}"/>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12.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5 –</a:t>
            </a:r>
            <a:endParaRPr lang="en-GB" sz="1000" dirty="0">
              <a:solidFill>
                <a:schemeClr val="tx1"/>
              </a:solidFill>
              <a:latin typeface="Arial"/>
              <a:cs typeface="Arial"/>
            </a:endParaRPr>
          </a:p>
        </p:txBody>
      </p:sp>
      <p:pic>
        <p:nvPicPr>
          <p:cNvPr id="9" name="Picture 8">
            <a:hlinkClick r:id="" action="ppaction://hlinkshowjump?jump=endshow"/>
            <a:extLst>
              <a:ext uri="{FF2B5EF4-FFF2-40B4-BE49-F238E27FC236}">
                <a16:creationId xmlns:a16="http://schemas.microsoft.com/office/drawing/2014/main" id="{32E63C20-6F6F-43C4-B7DC-A7CABA6C24E3}"/>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Tree>
    <p:extLst>
      <p:ext uri="{BB962C8B-B14F-4D97-AF65-F5344CB8AC3E}">
        <p14:creationId xmlns:p14="http://schemas.microsoft.com/office/powerpoint/2010/main" val="31886541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962EC8-A13B-4AE7-838B-909CEAB33AC5}"/>
              </a:ext>
            </a:extLst>
          </p:cNvPr>
          <p:cNvSpPr>
            <a:spLocks noGrp="1"/>
          </p:cNvSpPr>
          <p:nvPr>
            <p:ph type="title"/>
          </p:nvPr>
        </p:nvSpPr>
        <p:spPr/>
        <p:txBody>
          <a:bodyPr/>
          <a:lstStyle/>
          <a:p>
            <a:r>
              <a:rPr lang="en-GB" dirty="0"/>
              <a:t>School going age </a:t>
            </a:r>
            <a:r>
              <a:rPr lang="en-GB" sz="2200" dirty="0" smtClean="0"/>
              <a:t>(6-12 years old)</a:t>
            </a:r>
            <a:endParaRPr lang="en-GB" sz="2200" dirty="0"/>
          </a:p>
        </p:txBody>
      </p:sp>
      <p:sp>
        <p:nvSpPr>
          <p:cNvPr id="3" name="Content Placeholder 2">
            <a:extLst>
              <a:ext uri="{FF2B5EF4-FFF2-40B4-BE49-F238E27FC236}">
                <a16:creationId xmlns:a16="http://schemas.microsoft.com/office/drawing/2014/main" id="{370E7DB7-B718-48DB-AF29-BCA76986B77C}"/>
              </a:ext>
            </a:extLst>
          </p:cNvPr>
          <p:cNvSpPr>
            <a:spLocks noGrp="1"/>
          </p:cNvSpPr>
          <p:nvPr>
            <p:ph idx="1"/>
          </p:nvPr>
        </p:nvSpPr>
        <p:spPr>
          <a:xfrm>
            <a:off x="619694" y="2310854"/>
            <a:ext cx="5351171" cy="4351338"/>
          </a:xfrm>
        </p:spPr>
        <p:txBody>
          <a:bodyPr>
            <a:normAutofit/>
          </a:bodyPr>
          <a:lstStyle/>
          <a:p>
            <a:pPr>
              <a:lnSpc>
                <a:spcPts val="2880"/>
              </a:lnSpc>
              <a:buFont typeface="Wingdings" charset="2"/>
              <a:buChar char="§"/>
            </a:pPr>
            <a:r>
              <a:rPr lang="en-GB" sz="2400" dirty="0"/>
              <a:t>It is important that parents are able to </a:t>
            </a:r>
            <a:r>
              <a:rPr lang="en-GB" sz="2400" dirty="0" smtClean="0"/>
              <a:t>provide </a:t>
            </a:r>
            <a:r>
              <a:rPr lang="en-GB" sz="2400" dirty="0"/>
              <a:t>praise </a:t>
            </a:r>
            <a:r>
              <a:rPr lang="en-GB" sz="2400" dirty="0" smtClean="0"/>
              <a:t>and encouragement </a:t>
            </a:r>
            <a:r>
              <a:rPr lang="en-GB" sz="2400" dirty="0"/>
              <a:t>for achievement but parents must also be able to allow [children] to sometimes experience the natural consequences for their behaviour or provide logical consequences to help them learn from </a:t>
            </a:r>
            <a:r>
              <a:rPr lang="en-GB" sz="2400" dirty="0" smtClean="0"/>
              <a:t>mistakes.</a:t>
            </a:r>
            <a:endParaRPr lang="en-GB" sz="2400" dirty="0"/>
          </a:p>
        </p:txBody>
      </p:sp>
      <p:pic>
        <p:nvPicPr>
          <p:cNvPr id="5" name="Picture 4">
            <a:extLst>
              <a:ext uri="{FF2B5EF4-FFF2-40B4-BE49-F238E27FC236}">
                <a16:creationId xmlns:a16="http://schemas.microsoft.com/office/drawing/2014/main" id="{A92E5533-613A-443D-9FA7-923511A4515B}"/>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099461" y="2310854"/>
            <a:ext cx="3456649" cy="2882756"/>
          </a:xfrm>
          <a:prstGeom prst="rect">
            <a:avLst/>
          </a:prstGeom>
          <a:ln>
            <a:noFill/>
          </a:ln>
          <a:effectLst>
            <a:softEdge rad="112500"/>
          </a:effectLst>
        </p:spPr>
      </p:pic>
      <p:sp>
        <p:nvSpPr>
          <p:cNvPr id="6" name="Rectangle: Rounded Corners 5">
            <a:extLst>
              <a:ext uri="{FF2B5EF4-FFF2-40B4-BE49-F238E27FC236}">
                <a16:creationId xmlns:a16="http://schemas.microsoft.com/office/drawing/2014/main" id="{71BB936D-7426-4279-A431-9C4EA1FCE772}"/>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13.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5 –</a:t>
            </a:r>
            <a:endParaRPr lang="en-GB" sz="1000" dirty="0">
              <a:solidFill>
                <a:schemeClr val="tx1"/>
              </a:solidFill>
              <a:latin typeface="Arial"/>
              <a:cs typeface="Arial"/>
            </a:endParaRPr>
          </a:p>
        </p:txBody>
      </p:sp>
      <p:pic>
        <p:nvPicPr>
          <p:cNvPr id="8" name="Picture 7">
            <a:hlinkClick r:id="" action="ppaction://hlinkshowjump?jump=endshow"/>
            <a:extLst>
              <a:ext uri="{FF2B5EF4-FFF2-40B4-BE49-F238E27FC236}">
                <a16:creationId xmlns:a16="http://schemas.microsoft.com/office/drawing/2014/main" id="{7E452775-3E03-425A-9A83-AA23BE504747}"/>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Tree>
    <p:extLst>
      <p:ext uri="{BB962C8B-B14F-4D97-AF65-F5344CB8AC3E}">
        <p14:creationId xmlns:p14="http://schemas.microsoft.com/office/powerpoint/2010/main" val="24190038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962EC8-A13B-4AE7-838B-909CEAB33AC5}"/>
              </a:ext>
            </a:extLst>
          </p:cNvPr>
          <p:cNvSpPr>
            <a:spLocks noGrp="1"/>
          </p:cNvSpPr>
          <p:nvPr>
            <p:ph type="title"/>
          </p:nvPr>
        </p:nvSpPr>
        <p:spPr/>
        <p:txBody>
          <a:bodyPr/>
          <a:lstStyle/>
          <a:p>
            <a:r>
              <a:rPr lang="en-GB" dirty="0"/>
              <a:t>Adolescent or teenager </a:t>
            </a:r>
            <a:r>
              <a:rPr lang="en-GB" sz="2200" dirty="0"/>
              <a:t>(13-18 years old)</a:t>
            </a:r>
          </a:p>
        </p:txBody>
      </p:sp>
      <p:sp>
        <p:nvSpPr>
          <p:cNvPr id="3" name="Content Placeholder 2">
            <a:extLst>
              <a:ext uri="{FF2B5EF4-FFF2-40B4-BE49-F238E27FC236}">
                <a16:creationId xmlns:a16="http://schemas.microsoft.com/office/drawing/2014/main" id="{370E7DB7-B718-48DB-AF29-BCA76986B77C}"/>
              </a:ext>
            </a:extLst>
          </p:cNvPr>
          <p:cNvSpPr>
            <a:spLocks noGrp="1"/>
          </p:cNvSpPr>
          <p:nvPr>
            <p:ph idx="1"/>
          </p:nvPr>
        </p:nvSpPr>
        <p:spPr>
          <a:xfrm>
            <a:off x="681038" y="1825624"/>
            <a:ext cx="5351171" cy="4933597"/>
          </a:xfrm>
        </p:spPr>
        <p:txBody>
          <a:bodyPr>
            <a:normAutofit/>
          </a:bodyPr>
          <a:lstStyle/>
          <a:p>
            <a:pPr>
              <a:lnSpc>
                <a:spcPts val="2680"/>
              </a:lnSpc>
              <a:spcBef>
                <a:spcPts val="0"/>
              </a:spcBef>
              <a:spcAft>
                <a:spcPts val="1400"/>
              </a:spcAft>
              <a:buFont typeface="Wingdings" charset="2"/>
              <a:buChar char="§"/>
            </a:pPr>
            <a:r>
              <a:rPr lang="en-GB" sz="2400" dirty="0"/>
              <a:t>The teenage years often pose the biggest challenges when it comes to parenthood.</a:t>
            </a:r>
          </a:p>
          <a:p>
            <a:pPr>
              <a:lnSpc>
                <a:spcPts val="2680"/>
              </a:lnSpc>
              <a:spcBef>
                <a:spcPts val="0"/>
              </a:spcBef>
              <a:spcAft>
                <a:spcPts val="1400"/>
              </a:spcAft>
              <a:buFont typeface="Wingdings" charset="2"/>
              <a:buChar char="§"/>
            </a:pPr>
            <a:r>
              <a:rPr lang="en-GB" sz="2400" dirty="0"/>
              <a:t>A child goes through many emotional and social changes.</a:t>
            </a:r>
          </a:p>
          <a:p>
            <a:pPr>
              <a:lnSpc>
                <a:spcPts val="2680"/>
              </a:lnSpc>
              <a:spcBef>
                <a:spcPts val="0"/>
              </a:spcBef>
              <a:spcAft>
                <a:spcPts val="1400"/>
              </a:spcAft>
              <a:buFont typeface="Wingdings" charset="2"/>
              <a:buChar char="§"/>
            </a:pPr>
            <a:r>
              <a:rPr lang="en-GB" sz="2400" dirty="0"/>
              <a:t>Most 13-14 year olds are going through puberty, which means a slight change in mood, self sensitivity and self-consciousness can be expected.</a:t>
            </a:r>
          </a:p>
        </p:txBody>
      </p:sp>
      <p:pic>
        <p:nvPicPr>
          <p:cNvPr id="5" name="Picture 4">
            <a:extLst>
              <a:ext uri="{FF2B5EF4-FFF2-40B4-BE49-F238E27FC236}">
                <a16:creationId xmlns:a16="http://schemas.microsoft.com/office/drawing/2014/main" id="{ACE3822F-2768-4A32-9AFE-E0F0112909B3}"/>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179038" y="2325383"/>
            <a:ext cx="3397519" cy="2787708"/>
          </a:xfrm>
          <a:prstGeom prst="rect">
            <a:avLst/>
          </a:prstGeom>
          <a:ln>
            <a:noFill/>
          </a:ln>
          <a:effectLst>
            <a:softEdge rad="112500"/>
          </a:effectLst>
        </p:spPr>
      </p:pic>
      <p:sp>
        <p:nvSpPr>
          <p:cNvPr id="7" name="Rectangle: Rounded Corners 6">
            <a:extLst>
              <a:ext uri="{FF2B5EF4-FFF2-40B4-BE49-F238E27FC236}">
                <a16:creationId xmlns:a16="http://schemas.microsoft.com/office/drawing/2014/main" id="{CBE25F0A-6C37-4A93-B8C1-0F6DD16322D0}"/>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14.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5 –</a:t>
            </a:r>
            <a:endParaRPr lang="en-GB" sz="1000" dirty="0">
              <a:solidFill>
                <a:schemeClr val="tx1"/>
              </a:solidFill>
              <a:latin typeface="Arial"/>
              <a:cs typeface="Arial"/>
            </a:endParaRPr>
          </a:p>
        </p:txBody>
      </p:sp>
      <p:pic>
        <p:nvPicPr>
          <p:cNvPr id="9" name="Picture 8">
            <a:hlinkClick r:id="" action="ppaction://hlinkshowjump?jump=endshow"/>
            <a:extLst>
              <a:ext uri="{FF2B5EF4-FFF2-40B4-BE49-F238E27FC236}">
                <a16:creationId xmlns:a16="http://schemas.microsoft.com/office/drawing/2014/main" id="{65AD020F-4046-44AB-946A-805E00B52B26}"/>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Tree>
    <p:extLst>
      <p:ext uri="{BB962C8B-B14F-4D97-AF65-F5344CB8AC3E}">
        <p14:creationId xmlns:p14="http://schemas.microsoft.com/office/powerpoint/2010/main" val="41964502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962EC8-A13B-4AE7-838B-909CEAB33AC5}"/>
              </a:ext>
            </a:extLst>
          </p:cNvPr>
          <p:cNvSpPr>
            <a:spLocks noGrp="1"/>
          </p:cNvSpPr>
          <p:nvPr>
            <p:ph type="title"/>
          </p:nvPr>
        </p:nvSpPr>
        <p:spPr/>
        <p:txBody>
          <a:bodyPr/>
          <a:lstStyle/>
          <a:p>
            <a:r>
              <a:rPr lang="en-GB" dirty="0"/>
              <a:t>Adolescent or teenager </a:t>
            </a:r>
            <a:r>
              <a:rPr lang="en-GB" sz="2200" dirty="0"/>
              <a:t>(13-18 years old)</a:t>
            </a:r>
          </a:p>
        </p:txBody>
      </p:sp>
      <p:sp>
        <p:nvSpPr>
          <p:cNvPr id="3" name="Content Placeholder 2">
            <a:extLst>
              <a:ext uri="{FF2B5EF4-FFF2-40B4-BE49-F238E27FC236}">
                <a16:creationId xmlns:a16="http://schemas.microsoft.com/office/drawing/2014/main" id="{370E7DB7-B718-48DB-AF29-BCA76986B77C}"/>
              </a:ext>
            </a:extLst>
          </p:cNvPr>
          <p:cNvSpPr>
            <a:spLocks noGrp="1"/>
          </p:cNvSpPr>
          <p:nvPr>
            <p:ph idx="1"/>
          </p:nvPr>
        </p:nvSpPr>
        <p:spPr>
          <a:xfrm>
            <a:off x="681038" y="1825625"/>
            <a:ext cx="5351171" cy="4744650"/>
          </a:xfrm>
        </p:spPr>
        <p:txBody>
          <a:bodyPr>
            <a:normAutofit/>
          </a:bodyPr>
          <a:lstStyle/>
          <a:p>
            <a:pPr>
              <a:lnSpc>
                <a:spcPts val="2360"/>
              </a:lnSpc>
              <a:spcBef>
                <a:spcPts val="0"/>
              </a:spcBef>
              <a:buFont typeface="Wingdings" charset="2"/>
              <a:buChar char="§"/>
            </a:pPr>
            <a:r>
              <a:rPr lang="en-GB" sz="2100" dirty="0"/>
              <a:t>At around 15, most children want to do things without their parents and want to be more social with </a:t>
            </a:r>
            <a:r>
              <a:rPr lang="en-GB" sz="2100" dirty="0" smtClean="0"/>
              <a:t>friends.</a:t>
            </a:r>
            <a:endParaRPr lang="en-GB" sz="2100" dirty="0"/>
          </a:p>
          <a:p>
            <a:pPr>
              <a:lnSpc>
                <a:spcPts val="2360"/>
              </a:lnSpc>
              <a:spcBef>
                <a:spcPts val="0"/>
              </a:spcBef>
              <a:buFont typeface="Wingdings" charset="2"/>
              <a:buChar char="§"/>
            </a:pPr>
            <a:endParaRPr lang="en-GB" sz="2100" dirty="0"/>
          </a:p>
          <a:p>
            <a:pPr>
              <a:lnSpc>
                <a:spcPts val="2360"/>
              </a:lnSpc>
              <a:spcBef>
                <a:spcPts val="0"/>
              </a:spcBef>
              <a:buFont typeface="Wingdings" charset="2"/>
              <a:buChar char="§"/>
            </a:pPr>
            <a:r>
              <a:rPr lang="en-GB" sz="2100" dirty="0"/>
              <a:t>Most teenagers at the age of 17 </a:t>
            </a:r>
            <a:r>
              <a:rPr lang="en-GB" sz="2100" dirty="0" smtClean="0"/>
              <a:t>“</a:t>
            </a:r>
            <a:r>
              <a:rPr lang="en-GB" sz="2100" dirty="0"/>
              <a:t>are equipped to regulate their emotions. They’re less likely to </a:t>
            </a:r>
            <a:r>
              <a:rPr lang="en-GB" sz="2100" dirty="0" smtClean="0"/>
              <a:t>lose </a:t>
            </a:r>
            <a:r>
              <a:rPr lang="en-GB" sz="2100" dirty="0"/>
              <a:t>their tempers and healthy teens know how to deal with uncomfortable feelings.</a:t>
            </a:r>
            <a:r>
              <a:rPr lang="en-GB" sz="2100" dirty="0" smtClean="0"/>
              <a:t>”</a:t>
            </a:r>
          </a:p>
          <a:p>
            <a:pPr>
              <a:lnSpc>
                <a:spcPts val="2360"/>
              </a:lnSpc>
              <a:spcBef>
                <a:spcPts val="0"/>
              </a:spcBef>
              <a:buFont typeface="Wingdings" charset="2"/>
              <a:buChar char="§"/>
            </a:pPr>
            <a:endParaRPr lang="en-GB" sz="2100" dirty="0"/>
          </a:p>
          <a:p>
            <a:pPr>
              <a:lnSpc>
                <a:spcPts val="2360"/>
              </a:lnSpc>
              <a:spcBef>
                <a:spcPts val="0"/>
              </a:spcBef>
              <a:buFont typeface="Wingdings" charset="2"/>
              <a:buChar char="§"/>
            </a:pPr>
            <a:r>
              <a:rPr lang="en-GB" sz="2100" dirty="0"/>
              <a:t>During this time, they will develop and strengthen relationships with people they feel close </a:t>
            </a:r>
            <a:r>
              <a:rPr lang="en-GB" sz="2100" dirty="0" smtClean="0"/>
              <a:t>to.</a:t>
            </a:r>
            <a:endParaRPr lang="en-GB" sz="2100" dirty="0"/>
          </a:p>
        </p:txBody>
      </p:sp>
      <p:pic>
        <p:nvPicPr>
          <p:cNvPr id="5" name="Picture 4">
            <a:extLst>
              <a:ext uri="{FF2B5EF4-FFF2-40B4-BE49-F238E27FC236}">
                <a16:creationId xmlns:a16="http://schemas.microsoft.com/office/drawing/2014/main" id="{ACE3822F-2768-4A32-9AFE-E0F0112909B3}"/>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179038" y="2325383"/>
            <a:ext cx="3397519" cy="2787708"/>
          </a:xfrm>
          <a:prstGeom prst="rect">
            <a:avLst/>
          </a:prstGeom>
          <a:ln>
            <a:noFill/>
          </a:ln>
          <a:effectLst>
            <a:softEdge rad="112500"/>
          </a:effectLst>
        </p:spPr>
      </p:pic>
      <p:sp>
        <p:nvSpPr>
          <p:cNvPr id="6" name="Rectangle: Rounded Corners 5">
            <a:extLst>
              <a:ext uri="{FF2B5EF4-FFF2-40B4-BE49-F238E27FC236}">
                <a16:creationId xmlns:a16="http://schemas.microsoft.com/office/drawing/2014/main" id="{FC4F45EE-3D99-4225-B217-DF1B2F27F804}"/>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15.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5 –</a:t>
            </a:r>
            <a:endParaRPr lang="en-GB" sz="1000" dirty="0">
              <a:solidFill>
                <a:schemeClr val="tx1"/>
              </a:solidFill>
              <a:latin typeface="Arial"/>
              <a:cs typeface="Arial"/>
            </a:endParaRPr>
          </a:p>
        </p:txBody>
      </p:sp>
      <p:pic>
        <p:nvPicPr>
          <p:cNvPr id="8" name="Picture 7">
            <a:hlinkClick r:id="" action="ppaction://hlinkshowjump?jump=endshow"/>
            <a:extLst>
              <a:ext uri="{FF2B5EF4-FFF2-40B4-BE49-F238E27FC236}">
                <a16:creationId xmlns:a16="http://schemas.microsoft.com/office/drawing/2014/main" id="{1D57AEE6-1F34-47DC-BF96-634B9A58B983}"/>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Tree>
    <p:extLst>
      <p:ext uri="{BB962C8B-B14F-4D97-AF65-F5344CB8AC3E}">
        <p14:creationId xmlns:p14="http://schemas.microsoft.com/office/powerpoint/2010/main" val="26237110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6A72D9-984B-4A4F-A7A2-C16939E9A288}"/>
              </a:ext>
            </a:extLst>
          </p:cNvPr>
          <p:cNvSpPr>
            <a:spLocks noGrp="1"/>
          </p:cNvSpPr>
          <p:nvPr>
            <p:ph type="title"/>
          </p:nvPr>
        </p:nvSpPr>
        <p:spPr>
          <a:xfrm>
            <a:off x="241368" y="154596"/>
            <a:ext cx="8543925" cy="1325563"/>
          </a:xfrm>
        </p:spPr>
        <p:txBody>
          <a:bodyPr/>
          <a:lstStyle/>
          <a:p>
            <a:r>
              <a:rPr lang="en-GB" dirty="0"/>
              <a:t>Q</a:t>
            </a:r>
            <a:r>
              <a:rPr lang="en-GB" dirty="0" smtClean="0"/>
              <a:t>uestions</a:t>
            </a:r>
            <a:endParaRPr lang="en-GB" dirty="0"/>
          </a:p>
        </p:txBody>
      </p:sp>
      <p:sp>
        <p:nvSpPr>
          <p:cNvPr id="6" name="Content Placeholder 2">
            <a:extLst>
              <a:ext uri="{FF2B5EF4-FFF2-40B4-BE49-F238E27FC236}">
                <a16:creationId xmlns:a16="http://schemas.microsoft.com/office/drawing/2014/main" id="{A0C8D891-784C-4AA4-83A4-4F5718DF7962}"/>
              </a:ext>
            </a:extLst>
          </p:cNvPr>
          <p:cNvSpPr txBox="1">
            <a:spLocks/>
          </p:cNvSpPr>
          <p:nvPr/>
        </p:nvSpPr>
        <p:spPr>
          <a:xfrm>
            <a:off x="241369" y="1693333"/>
            <a:ext cx="6136854" cy="505201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ts val="2840"/>
              </a:lnSpc>
              <a:spcBef>
                <a:spcPts val="0"/>
              </a:spcBef>
              <a:buFont typeface="Wingdings" charset="2"/>
              <a:buChar char="§"/>
            </a:pPr>
            <a:r>
              <a:rPr lang="en-GB" sz="2400" dirty="0" smtClean="0">
                <a:latin typeface="Arial"/>
              </a:rPr>
              <a:t>Can you recognise some behaviour </a:t>
            </a:r>
            <a:r>
              <a:rPr lang="en-GB" sz="2400" dirty="0">
                <a:latin typeface="Arial"/>
              </a:rPr>
              <a:t>changes </a:t>
            </a:r>
            <a:r>
              <a:rPr lang="en-GB" sz="2400" dirty="0" smtClean="0">
                <a:latin typeface="Arial"/>
              </a:rPr>
              <a:t>as </a:t>
            </a:r>
            <a:r>
              <a:rPr lang="en-GB" sz="2400" dirty="0">
                <a:latin typeface="Arial"/>
              </a:rPr>
              <a:t>you </a:t>
            </a:r>
            <a:r>
              <a:rPr lang="en-GB" sz="2400" dirty="0" smtClean="0">
                <a:latin typeface="Arial"/>
              </a:rPr>
              <a:t>have grown and developed.</a:t>
            </a:r>
            <a:r>
              <a:rPr lang="en-GB" sz="2400" dirty="0">
                <a:latin typeface="Arial"/>
              </a:rPr>
              <a:t/>
            </a:r>
            <a:br>
              <a:rPr lang="en-GB" sz="2400" dirty="0">
                <a:latin typeface="Arial"/>
              </a:rPr>
            </a:br>
            <a:endParaRPr lang="en-GB" sz="2400" dirty="0">
              <a:latin typeface="Arial"/>
            </a:endParaRPr>
          </a:p>
          <a:p>
            <a:pPr>
              <a:lnSpc>
                <a:spcPts val="2840"/>
              </a:lnSpc>
              <a:spcBef>
                <a:spcPts val="0"/>
              </a:spcBef>
              <a:buFont typeface="Wingdings" charset="2"/>
              <a:buChar char="§"/>
            </a:pPr>
            <a:r>
              <a:rPr lang="en-GB" sz="2400" dirty="0">
                <a:latin typeface="Arial"/>
              </a:rPr>
              <a:t>Do you think these changes have affected any friendships, and how</a:t>
            </a:r>
            <a:r>
              <a:rPr lang="en-GB" sz="2400" dirty="0" smtClean="0">
                <a:latin typeface="Arial"/>
              </a:rPr>
              <a:t>?</a:t>
            </a:r>
            <a:br>
              <a:rPr lang="en-GB" sz="2400" dirty="0" smtClean="0">
                <a:latin typeface="Arial"/>
              </a:rPr>
            </a:br>
            <a:endParaRPr lang="en-GB" sz="2400" dirty="0">
              <a:latin typeface="Arial"/>
            </a:endParaRPr>
          </a:p>
          <a:p>
            <a:pPr>
              <a:lnSpc>
                <a:spcPts val="2840"/>
              </a:lnSpc>
              <a:spcBef>
                <a:spcPts val="0"/>
              </a:spcBef>
              <a:buFont typeface="Wingdings" charset="2"/>
              <a:buChar char="§"/>
            </a:pPr>
            <a:r>
              <a:rPr lang="en-GB" sz="2400" dirty="0">
                <a:latin typeface="Arial"/>
              </a:rPr>
              <a:t>Are these determined by how others treat you</a:t>
            </a:r>
            <a:r>
              <a:rPr lang="en-GB" sz="2400" dirty="0" smtClean="0">
                <a:latin typeface="Arial"/>
              </a:rPr>
              <a:t>?</a:t>
            </a:r>
            <a:br>
              <a:rPr lang="en-GB" sz="2400" dirty="0" smtClean="0">
                <a:latin typeface="Arial"/>
              </a:rPr>
            </a:br>
            <a:endParaRPr lang="en-GB" sz="2400" dirty="0">
              <a:latin typeface="Arial"/>
            </a:endParaRPr>
          </a:p>
          <a:p>
            <a:pPr>
              <a:lnSpc>
                <a:spcPts val="2840"/>
              </a:lnSpc>
              <a:spcBef>
                <a:spcPts val="0"/>
              </a:spcBef>
              <a:buFont typeface="Wingdings" charset="2"/>
              <a:buChar char="§"/>
            </a:pPr>
            <a:r>
              <a:rPr lang="en-GB" sz="2400" dirty="0">
                <a:latin typeface="Arial"/>
              </a:rPr>
              <a:t>Are there ways you are becoming more sensitive to your emotional development and that of others</a:t>
            </a:r>
            <a:r>
              <a:rPr lang="en-GB" sz="2400" dirty="0" smtClean="0">
                <a:latin typeface="Arial"/>
              </a:rPr>
              <a:t>?</a:t>
            </a:r>
            <a:endParaRPr lang="en-GB" sz="2400" dirty="0">
              <a:latin typeface="Arial"/>
            </a:endParaRPr>
          </a:p>
        </p:txBody>
      </p:sp>
      <p:sp>
        <p:nvSpPr>
          <p:cNvPr id="7" name="Rectangle: Rounded Corners 6">
            <a:extLst>
              <a:ext uri="{FF2B5EF4-FFF2-40B4-BE49-F238E27FC236}">
                <a16:creationId xmlns:a16="http://schemas.microsoft.com/office/drawing/2014/main" id="{261485A3-44CB-4447-9A68-C5C6465B4122}"/>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16.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5 –</a:t>
            </a:r>
            <a:endParaRPr lang="en-GB" sz="1000" dirty="0">
              <a:solidFill>
                <a:schemeClr val="tx1"/>
              </a:solidFill>
              <a:latin typeface="Arial"/>
              <a:cs typeface="Arial"/>
            </a:endParaRPr>
          </a:p>
        </p:txBody>
      </p:sp>
      <p:pic>
        <p:nvPicPr>
          <p:cNvPr id="9" name="Picture 8">
            <a:hlinkClick r:id="" action="ppaction://hlinkshowjump?jump=endshow"/>
            <a:extLst>
              <a:ext uri="{FF2B5EF4-FFF2-40B4-BE49-F238E27FC236}">
                <a16:creationId xmlns:a16="http://schemas.microsoft.com/office/drawing/2014/main" id="{F144DC7E-2AB1-4E24-ADDE-AC4C1D5B3965}"/>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5" name="Picture 4">
            <a:extLst>
              <a:ext uri="{FF2B5EF4-FFF2-40B4-BE49-F238E27FC236}">
                <a16:creationId xmlns:a16="http://schemas.microsoft.com/office/drawing/2014/main" id="{A3734435-B715-448B-A8F3-D1BC66B2293C}"/>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6440042" y="2172750"/>
            <a:ext cx="3224590" cy="2645817"/>
          </a:xfrm>
          <a:prstGeom prst="rect">
            <a:avLst/>
          </a:prstGeom>
          <a:ln>
            <a:noFill/>
          </a:ln>
          <a:effectLst>
            <a:softEdge rad="112500"/>
          </a:effectLst>
        </p:spPr>
      </p:pic>
      <p:sp>
        <p:nvSpPr>
          <p:cNvPr id="10" name="TextBox 9">
            <a:extLst>
              <a:ext uri="{FF2B5EF4-FFF2-40B4-BE49-F238E27FC236}">
                <a16:creationId xmlns:a16="http://schemas.microsoft.com/office/drawing/2014/main" id="{649686CD-79DB-49FA-A780-501D19F1E6F2}"/>
              </a:ext>
            </a:extLst>
          </p:cNvPr>
          <p:cNvSpPr txBox="1"/>
          <p:nvPr/>
        </p:nvSpPr>
        <p:spPr>
          <a:xfrm>
            <a:off x="6436851" y="5796048"/>
            <a:ext cx="3274041" cy="307777"/>
          </a:xfrm>
          <a:prstGeom prst="rect">
            <a:avLst/>
          </a:prstGeom>
          <a:noFill/>
        </p:spPr>
        <p:txBody>
          <a:bodyPr wrap="none" rtlCol="0">
            <a:spAutoFit/>
          </a:bodyPr>
          <a:lstStyle/>
          <a:p>
            <a:r>
              <a:rPr lang="en-GB" sz="1400" dirty="0"/>
              <a:t>Questions </a:t>
            </a:r>
            <a:r>
              <a:rPr lang="en-GB" sz="1400" dirty="0" smtClean="0"/>
              <a:t>continued </a:t>
            </a:r>
            <a:r>
              <a:rPr lang="en-GB" sz="1400" dirty="0"/>
              <a:t>on next page &gt;&gt;&gt;</a:t>
            </a:r>
          </a:p>
        </p:txBody>
      </p:sp>
    </p:spTree>
    <p:extLst>
      <p:ext uri="{BB962C8B-B14F-4D97-AF65-F5344CB8AC3E}">
        <p14:creationId xmlns:p14="http://schemas.microsoft.com/office/powerpoint/2010/main" val="20093588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6A72D9-984B-4A4F-A7A2-C16939E9A288}"/>
              </a:ext>
            </a:extLst>
          </p:cNvPr>
          <p:cNvSpPr>
            <a:spLocks noGrp="1"/>
          </p:cNvSpPr>
          <p:nvPr>
            <p:ph type="title"/>
          </p:nvPr>
        </p:nvSpPr>
        <p:spPr>
          <a:xfrm>
            <a:off x="241368" y="154596"/>
            <a:ext cx="8543925" cy="1325563"/>
          </a:xfrm>
        </p:spPr>
        <p:txBody>
          <a:bodyPr/>
          <a:lstStyle/>
          <a:p>
            <a:r>
              <a:rPr lang="en-GB" dirty="0"/>
              <a:t>Questions </a:t>
            </a:r>
            <a:r>
              <a:rPr lang="en-GB" sz="2800" dirty="0"/>
              <a:t>(</a:t>
            </a:r>
            <a:r>
              <a:rPr lang="en-GB" sz="2800" dirty="0" smtClean="0"/>
              <a:t>continued)</a:t>
            </a:r>
            <a:endParaRPr lang="en-GB" sz="2800" dirty="0"/>
          </a:p>
        </p:txBody>
      </p:sp>
      <p:sp>
        <p:nvSpPr>
          <p:cNvPr id="6" name="Content Placeholder 2">
            <a:extLst>
              <a:ext uri="{FF2B5EF4-FFF2-40B4-BE49-F238E27FC236}">
                <a16:creationId xmlns:a16="http://schemas.microsoft.com/office/drawing/2014/main" id="{A0C8D891-784C-4AA4-83A4-4F5718DF7962}"/>
              </a:ext>
            </a:extLst>
          </p:cNvPr>
          <p:cNvSpPr txBox="1">
            <a:spLocks/>
          </p:cNvSpPr>
          <p:nvPr/>
        </p:nvSpPr>
        <p:spPr>
          <a:xfrm>
            <a:off x="241369" y="1684170"/>
            <a:ext cx="6052188" cy="500449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ts val="2980"/>
              </a:lnSpc>
              <a:spcBef>
                <a:spcPts val="0"/>
              </a:spcBef>
              <a:spcAft>
                <a:spcPts val="1600"/>
              </a:spcAft>
              <a:buFont typeface="Wingdings" charset="2"/>
              <a:buChar char="§"/>
            </a:pPr>
            <a:r>
              <a:rPr lang="en-GB" sz="2400" b="0" i="0" dirty="0" smtClean="0">
                <a:effectLst/>
                <a:latin typeface="Arial"/>
              </a:rPr>
              <a:t>If </a:t>
            </a:r>
            <a:r>
              <a:rPr lang="en-GB" sz="2400" b="0" i="0" dirty="0">
                <a:effectLst/>
                <a:latin typeface="Arial"/>
              </a:rPr>
              <a:t>a friend was struggling with their self-confidence and self-esteem, what would you advise them to do</a:t>
            </a:r>
            <a:r>
              <a:rPr lang="en-GB" sz="2400" b="0" i="0" dirty="0" smtClean="0">
                <a:effectLst/>
                <a:latin typeface="Arial"/>
              </a:rPr>
              <a:t>?</a:t>
            </a:r>
            <a:endParaRPr lang="en-GB" sz="2400" b="0" i="0" dirty="0">
              <a:effectLst/>
              <a:latin typeface="Arial"/>
            </a:endParaRPr>
          </a:p>
          <a:p>
            <a:pPr algn="l">
              <a:lnSpc>
                <a:spcPts val="2980"/>
              </a:lnSpc>
              <a:spcBef>
                <a:spcPts val="0"/>
              </a:spcBef>
              <a:spcAft>
                <a:spcPts val="1600"/>
              </a:spcAft>
              <a:buFont typeface="Wingdings" charset="2"/>
              <a:buChar char="§"/>
            </a:pPr>
            <a:r>
              <a:rPr lang="en-GB" sz="2400" b="0" i="0" dirty="0">
                <a:effectLst/>
                <a:latin typeface="Arial"/>
              </a:rPr>
              <a:t>Where would you go and/or who would you go to for advice or to report concerns for yourself or on behalf of a friend because you are worried about being unsafe, feeling uncomfortable or concerned for your own or their mental health and wellbeing</a:t>
            </a:r>
            <a:r>
              <a:rPr lang="en-GB" sz="2400" b="0" i="0" dirty="0" smtClean="0">
                <a:effectLst/>
                <a:latin typeface="Arial"/>
              </a:rPr>
              <a:t>?</a:t>
            </a:r>
            <a:br>
              <a:rPr lang="en-GB" sz="2400" b="0" i="0" dirty="0" smtClean="0">
                <a:effectLst/>
                <a:latin typeface="Arial"/>
              </a:rPr>
            </a:br>
            <a:r>
              <a:rPr lang="en-GB" sz="2400" b="0" i="0" dirty="0" smtClean="0">
                <a:effectLst/>
                <a:latin typeface="Arial"/>
              </a:rPr>
              <a:t>How </a:t>
            </a:r>
            <a:r>
              <a:rPr lang="en-GB" sz="2400" b="0" i="0" dirty="0">
                <a:effectLst/>
                <a:latin typeface="Arial"/>
              </a:rPr>
              <a:t>can this translate to keeping safe on-line?</a:t>
            </a:r>
          </a:p>
        </p:txBody>
      </p:sp>
      <p:sp>
        <p:nvSpPr>
          <p:cNvPr id="7" name="Rectangle: Rounded Corners 6">
            <a:extLst>
              <a:ext uri="{FF2B5EF4-FFF2-40B4-BE49-F238E27FC236}">
                <a16:creationId xmlns:a16="http://schemas.microsoft.com/office/drawing/2014/main" id="{261485A3-44CB-4447-9A68-C5C6465B4122}"/>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17.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5 –</a:t>
            </a:r>
            <a:endParaRPr lang="en-GB" sz="1000" dirty="0">
              <a:solidFill>
                <a:schemeClr val="tx1"/>
              </a:solidFill>
              <a:latin typeface="Arial"/>
              <a:cs typeface="Arial"/>
            </a:endParaRPr>
          </a:p>
        </p:txBody>
      </p:sp>
      <p:pic>
        <p:nvPicPr>
          <p:cNvPr id="9" name="Picture 8">
            <a:hlinkClick r:id="" action="ppaction://hlinkshowjump?jump=endshow"/>
            <a:extLst>
              <a:ext uri="{FF2B5EF4-FFF2-40B4-BE49-F238E27FC236}">
                <a16:creationId xmlns:a16="http://schemas.microsoft.com/office/drawing/2014/main" id="{F144DC7E-2AB1-4E24-ADDE-AC4C1D5B3965}"/>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5" name="Picture 4">
            <a:extLst>
              <a:ext uri="{FF2B5EF4-FFF2-40B4-BE49-F238E27FC236}">
                <a16:creationId xmlns:a16="http://schemas.microsoft.com/office/drawing/2014/main" id="{A3734435-B715-448B-A8F3-D1BC66B2293C}"/>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6486011" y="1801080"/>
            <a:ext cx="3224590" cy="2645817"/>
          </a:xfrm>
          <a:prstGeom prst="rect">
            <a:avLst/>
          </a:prstGeom>
          <a:ln>
            <a:noFill/>
          </a:ln>
          <a:effectLst>
            <a:softEdge rad="112500"/>
          </a:effectLst>
        </p:spPr>
      </p:pic>
    </p:spTree>
    <p:extLst>
      <p:ext uri="{BB962C8B-B14F-4D97-AF65-F5344CB8AC3E}">
        <p14:creationId xmlns:p14="http://schemas.microsoft.com/office/powerpoint/2010/main" val="16159416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10">
            <a:extLst>
              <a:ext uri="{FF2B5EF4-FFF2-40B4-BE49-F238E27FC236}">
                <a16:creationId xmlns:a16="http://schemas.microsoft.com/office/drawing/2014/main" id="{AAC4561F-05F2-4FCA-96C8-1CDC8750EC2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flipH="1">
            <a:off x="-1" y="0"/>
            <a:ext cx="9906001" cy="6869545"/>
          </a:xfrm>
          <a:prstGeom prst="rect">
            <a:avLst/>
          </a:prstGeom>
          <a:scene3d>
            <a:camera prst="orthographicFront">
              <a:rot lat="0" lon="0" rev="0"/>
            </a:camera>
            <a:lightRig rig="threePt" dir="t"/>
          </a:scene3d>
        </p:spPr>
      </p:pic>
      <p:sp>
        <p:nvSpPr>
          <p:cNvPr id="2" name="Title 1">
            <a:extLst>
              <a:ext uri="{FF2B5EF4-FFF2-40B4-BE49-F238E27FC236}">
                <a16:creationId xmlns:a16="http://schemas.microsoft.com/office/drawing/2014/main" id="{E7880068-6DD5-4A04-8A47-45A9D86D4257}"/>
              </a:ext>
            </a:extLst>
          </p:cNvPr>
          <p:cNvSpPr>
            <a:spLocks noGrp="1"/>
          </p:cNvSpPr>
          <p:nvPr>
            <p:ph type="title"/>
          </p:nvPr>
        </p:nvSpPr>
        <p:spPr>
          <a:xfrm>
            <a:off x="4314563" y="125834"/>
            <a:ext cx="4333838" cy="876752"/>
          </a:xfrm>
        </p:spPr>
        <p:txBody>
          <a:bodyPr>
            <a:normAutofit fontScale="90000"/>
          </a:bodyPr>
          <a:lstStyle/>
          <a:p>
            <a:r>
              <a:rPr lang="en-GB" dirty="0">
                <a:solidFill>
                  <a:schemeClr val="bg1"/>
                </a:solidFill>
              </a:rPr>
              <a:t>Pause and reflect</a:t>
            </a:r>
          </a:p>
        </p:txBody>
      </p:sp>
      <p:sp>
        <p:nvSpPr>
          <p:cNvPr id="6" name="Content Placeholder 2">
            <a:extLst>
              <a:ext uri="{FF2B5EF4-FFF2-40B4-BE49-F238E27FC236}">
                <a16:creationId xmlns:a16="http://schemas.microsoft.com/office/drawing/2014/main" id="{B8D99722-A4EE-4499-AD5B-63612F9F9582}"/>
              </a:ext>
            </a:extLst>
          </p:cNvPr>
          <p:cNvSpPr txBox="1">
            <a:spLocks/>
          </p:cNvSpPr>
          <p:nvPr/>
        </p:nvSpPr>
        <p:spPr>
          <a:xfrm>
            <a:off x="4314563" y="1128422"/>
            <a:ext cx="5464437" cy="558846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2880"/>
              </a:lnSpc>
              <a:spcBef>
                <a:spcPts val="0"/>
              </a:spcBef>
              <a:spcAft>
                <a:spcPts val="1200"/>
              </a:spcAft>
              <a:buNone/>
            </a:pPr>
            <a:r>
              <a:rPr lang="en-GB" sz="1800" i="1" dirty="0">
                <a:solidFill>
                  <a:schemeClr val="bg1"/>
                </a:solidFill>
                <a:latin typeface="Arial"/>
              </a:rPr>
              <a:t>Lord, make me an instrument of your peace;</a:t>
            </a:r>
            <a:br>
              <a:rPr lang="en-GB" sz="1800" i="1" dirty="0">
                <a:solidFill>
                  <a:schemeClr val="bg1"/>
                </a:solidFill>
                <a:latin typeface="Arial"/>
              </a:rPr>
            </a:br>
            <a:r>
              <a:rPr lang="en-GB" sz="1800" i="1" dirty="0">
                <a:solidFill>
                  <a:schemeClr val="bg1"/>
                </a:solidFill>
                <a:latin typeface="Arial"/>
              </a:rPr>
              <a:t>Where there is hatred, let me sow love;</a:t>
            </a:r>
            <a:br>
              <a:rPr lang="en-GB" sz="1800" i="1" dirty="0">
                <a:solidFill>
                  <a:schemeClr val="bg1"/>
                </a:solidFill>
                <a:latin typeface="Arial"/>
              </a:rPr>
            </a:br>
            <a:r>
              <a:rPr lang="en-GB" sz="1800" i="1" dirty="0">
                <a:solidFill>
                  <a:schemeClr val="bg1"/>
                </a:solidFill>
                <a:latin typeface="Arial"/>
              </a:rPr>
              <a:t>Where there is doubt, faith;</a:t>
            </a:r>
            <a:br>
              <a:rPr lang="en-GB" sz="1800" i="1" dirty="0">
                <a:solidFill>
                  <a:schemeClr val="bg1"/>
                </a:solidFill>
                <a:latin typeface="Arial"/>
              </a:rPr>
            </a:br>
            <a:r>
              <a:rPr lang="en-GB" sz="1800" i="1" dirty="0">
                <a:solidFill>
                  <a:schemeClr val="bg1"/>
                </a:solidFill>
                <a:latin typeface="Arial"/>
              </a:rPr>
              <a:t>Where there is despair, hope;</a:t>
            </a:r>
            <a:br>
              <a:rPr lang="en-GB" sz="1800" i="1" dirty="0">
                <a:solidFill>
                  <a:schemeClr val="bg1"/>
                </a:solidFill>
                <a:latin typeface="Arial"/>
              </a:rPr>
            </a:br>
            <a:r>
              <a:rPr lang="en-GB" sz="1800" i="1" dirty="0">
                <a:solidFill>
                  <a:schemeClr val="bg1"/>
                </a:solidFill>
                <a:latin typeface="Arial"/>
              </a:rPr>
              <a:t>Where there is darkness, light;</a:t>
            </a:r>
            <a:br>
              <a:rPr lang="en-GB" sz="1800" i="1" dirty="0">
                <a:solidFill>
                  <a:schemeClr val="bg1"/>
                </a:solidFill>
                <a:latin typeface="Arial"/>
              </a:rPr>
            </a:br>
            <a:r>
              <a:rPr lang="en-GB" sz="1800" i="1" dirty="0">
                <a:solidFill>
                  <a:schemeClr val="bg1"/>
                </a:solidFill>
                <a:latin typeface="Arial"/>
              </a:rPr>
              <a:t>Where there is sadness, joy.</a:t>
            </a:r>
          </a:p>
          <a:p>
            <a:pPr marL="0" indent="0">
              <a:lnSpc>
                <a:spcPts val="2880"/>
              </a:lnSpc>
              <a:spcBef>
                <a:spcPts val="0"/>
              </a:spcBef>
              <a:spcAft>
                <a:spcPts val="1200"/>
              </a:spcAft>
              <a:buNone/>
            </a:pPr>
            <a:r>
              <a:rPr lang="en-GB" sz="1800" i="1" dirty="0">
                <a:solidFill>
                  <a:schemeClr val="bg1"/>
                </a:solidFill>
                <a:latin typeface="Arial"/>
              </a:rPr>
              <a:t>O Divine Master, grant that I may not so much seek to be consoled as to console; to be understood as to understand; to be loved as to love.</a:t>
            </a:r>
          </a:p>
          <a:p>
            <a:pPr marL="0" indent="0">
              <a:lnSpc>
                <a:spcPts val="2880"/>
              </a:lnSpc>
              <a:spcBef>
                <a:spcPts val="0"/>
              </a:spcBef>
              <a:spcAft>
                <a:spcPts val="1200"/>
              </a:spcAft>
              <a:buNone/>
            </a:pPr>
            <a:r>
              <a:rPr lang="en-GB" sz="1800" i="1" dirty="0">
                <a:solidFill>
                  <a:schemeClr val="bg1"/>
                </a:solidFill>
                <a:latin typeface="Arial"/>
              </a:rPr>
              <a:t>For it is in giving that we receive;</a:t>
            </a:r>
            <a:br>
              <a:rPr lang="en-GB" sz="1800" i="1" dirty="0">
                <a:solidFill>
                  <a:schemeClr val="bg1"/>
                </a:solidFill>
                <a:latin typeface="Arial"/>
              </a:rPr>
            </a:br>
            <a:r>
              <a:rPr lang="en-GB" sz="1800" i="1" dirty="0">
                <a:solidFill>
                  <a:schemeClr val="bg1"/>
                </a:solidFill>
                <a:latin typeface="Arial"/>
              </a:rPr>
              <a:t>it is in pardoning that we are pardoned;</a:t>
            </a:r>
            <a:br>
              <a:rPr lang="en-GB" sz="1800" i="1" dirty="0">
                <a:solidFill>
                  <a:schemeClr val="bg1"/>
                </a:solidFill>
                <a:latin typeface="Arial"/>
              </a:rPr>
            </a:br>
            <a:r>
              <a:rPr lang="en-GB" sz="1800" i="1" dirty="0">
                <a:solidFill>
                  <a:schemeClr val="bg1"/>
                </a:solidFill>
                <a:latin typeface="Arial"/>
              </a:rPr>
              <a:t>and it is in dying that we are born to eternal life.</a:t>
            </a:r>
          </a:p>
        </p:txBody>
      </p:sp>
      <p:pic>
        <p:nvPicPr>
          <p:cNvPr id="8" name="Picture 7">
            <a:hlinkClick r:id="" action="ppaction://hlinkshowjump?jump=endshow"/>
            <a:extLst>
              <a:ext uri="{FF2B5EF4-FFF2-40B4-BE49-F238E27FC236}">
                <a16:creationId xmlns:a16="http://schemas.microsoft.com/office/drawing/2014/main" id="{37A9BE49-AF08-4CFC-BCAC-C75B19493AE0}"/>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463478" y="6420020"/>
            <a:ext cx="227778" cy="280342"/>
          </a:xfrm>
          <a:prstGeom prst="rect">
            <a:avLst/>
          </a:prstGeom>
        </p:spPr>
      </p:pic>
    </p:spTree>
    <p:extLst>
      <p:ext uri="{BB962C8B-B14F-4D97-AF65-F5344CB8AC3E}">
        <p14:creationId xmlns:p14="http://schemas.microsoft.com/office/powerpoint/2010/main" val="667672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29379A1E-7EDA-4138-9E08-B293B962FE40}"/>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19.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5 –</a:t>
            </a:r>
            <a:endParaRPr lang="en-GB" sz="1000" dirty="0">
              <a:solidFill>
                <a:schemeClr val="tx1"/>
              </a:solidFill>
              <a:latin typeface="Arial"/>
              <a:cs typeface="Arial"/>
            </a:endParaRPr>
          </a:p>
        </p:txBody>
      </p:sp>
      <p:pic>
        <p:nvPicPr>
          <p:cNvPr id="9" name="Picture 8">
            <a:extLst>
              <a:ext uri="{FF2B5EF4-FFF2-40B4-BE49-F238E27FC236}">
                <a16:creationId xmlns:a16="http://schemas.microsoft.com/office/drawing/2014/main" id="{D4DEF799-2AA8-4A8E-8741-CE50F4D4938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36790" y="583721"/>
            <a:ext cx="7769864" cy="5379136"/>
          </a:xfrm>
          <a:prstGeom prst="rect">
            <a:avLst/>
          </a:prstGeom>
          <a:ln>
            <a:noFill/>
          </a:ln>
          <a:effectLst>
            <a:outerShdw blurRad="190500" algn="tl" rotWithShape="0">
              <a:srgbClr val="000000">
                <a:alpha val="70000"/>
              </a:srgbClr>
            </a:outerShdw>
          </a:effectLst>
        </p:spPr>
      </p:pic>
      <p:pic>
        <p:nvPicPr>
          <p:cNvPr id="5" name="Picture 4">
            <a:hlinkClick r:id="" action="ppaction://hlinkshowjump?jump=endshow"/>
            <a:extLst>
              <a:ext uri="{FF2B5EF4-FFF2-40B4-BE49-F238E27FC236}">
                <a16:creationId xmlns:a16="http://schemas.microsoft.com/office/drawing/2014/main" id="{A95ADD92-574E-4490-80A7-9F5CC5AA8FBB}"/>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Tree>
    <p:extLst>
      <p:ext uri="{BB962C8B-B14F-4D97-AF65-F5344CB8AC3E}">
        <p14:creationId xmlns:p14="http://schemas.microsoft.com/office/powerpoint/2010/main" val="17501070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01FCFDD0-5EA7-48C8-BA83-9833394EA64A}"/>
              </a:ext>
            </a:extLst>
          </p:cNvPr>
          <p:cNvSpPr/>
          <p:nvPr/>
        </p:nvSpPr>
        <p:spPr>
          <a:xfrm>
            <a:off x="659215" y="2188217"/>
            <a:ext cx="8392506" cy="1061601"/>
          </a:xfrm>
          <a:prstGeom prst="roundRect">
            <a:avLst/>
          </a:prstGeom>
          <a:solidFill>
            <a:srgbClr val="B0DAF6"/>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id="{22C16F97-729B-4299-A802-AADC49DA0B66}"/>
              </a:ext>
            </a:extLst>
          </p:cNvPr>
          <p:cNvSpPr>
            <a:spLocks noGrp="1"/>
          </p:cNvSpPr>
          <p:nvPr>
            <p:ph type="title"/>
          </p:nvPr>
        </p:nvSpPr>
        <p:spPr/>
        <p:txBody>
          <a:bodyPr/>
          <a:lstStyle/>
          <a:p>
            <a:r>
              <a:rPr lang="en-GB" b="1" dirty="0"/>
              <a:t>P</a:t>
            </a:r>
            <a:r>
              <a:rPr lang="en-GB" b="1" dirty="0" smtClean="0"/>
              <a:t>hysical</a:t>
            </a:r>
            <a:endParaRPr lang="en-GB" b="1" dirty="0"/>
          </a:p>
        </p:txBody>
      </p:sp>
      <p:sp>
        <p:nvSpPr>
          <p:cNvPr id="3" name="Content Placeholder 2">
            <a:extLst>
              <a:ext uri="{FF2B5EF4-FFF2-40B4-BE49-F238E27FC236}">
                <a16:creationId xmlns:a16="http://schemas.microsoft.com/office/drawing/2014/main" id="{27579B02-82F6-4A4E-9764-CC9F4218958E}"/>
              </a:ext>
            </a:extLst>
          </p:cNvPr>
          <p:cNvSpPr>
            <a:spLocks noGrp="1"/>
          </p:cNvSpPr>
          <p:nvPr>
            <p:ph idx="1"/>
          </p:nvPr>
        </p:nvSpPr>
        <p:spPr>
          <a:xfrm>
            <a:off x="681038" y="2250798"/>
            <a:ext cx="8207098" cy="1533802"/>
          </a:xfrm>
        </p:spPr>
        <p:txBody>
          <a:bodyPr>
            <a:normAutofit/>
          </a:bodyPr>
          <a:lstStyle/>
          <a:p>
            <a:pPr marL="0" indent="0">
              <a:buNone/>
            </a:pPr>
            <a:r>
              <a:rPr lang="en-GB" sz="2400" dirty="0"/>
              <a:t>To show knowledge and understanding of all physical changes in puberty.</a:t>
            </a:r>
          </a:p>
        </p:txBody>
      </p:sp>
      <p:sp>
        <p:nvSpPr>
          <p:cNvPr id="5" name="Rectangle: Rounded Corners 4">
            <a:extLst>
              <a:ext uri="{FF2B5EF4-FFF2-40B4-BE49-F238E27FC236}">
                <a16:creationId xmlns:a16="http://schemas.microsoft.com/office/drawing/2014/main" id="{C45215A5-37E1-4E9A-AE22-9EA53B7B70F7}"/>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20.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5 –</a:t>
            </a:r>
            <a:endParaRPr lang="en-GB" sz="1000" dirty="0">
              <a:solidFill>
                <a:schemeClr val="tx1"/>
              </a:solidFill>
              <a:latin typeface="Arial"/>
              <a:cs typeface="Arial"/>
            </a:endParaRPr>
          </a:p>
        </p:txBody>
      </p:sp>
      <p:sp>
        <p:nvSpPr>
          <p:cNvPr id="7" name="TextBox 6">
            <a:extLst>
              <a:ext uri="{FF2B5EF4-FFF2-40B4-BE49-F238E27FC236}">
                <a16:creationId xmlns:a16="http://schemas.microsoft.com/office/drawing/2014/main" id="{73E09BF2-2CAA-41AB-BD34-361B90A20300}"/>
              </a:ext>
            </a:extLst>
          </p:cNvPr>
          <p:cNvSpPr txBox="1"/>
          <p:nvPr/>
        </p:nvSpPr>
        <p:spPr>
          <a:xfrm>
            <a:off x="681038" y="1486613"/>
            <a:ext cx="3039539" cy="523220"/>
          </a:xfrm>
          <a:prstGeom prst="rect">
            <a:avLst/>
          </a:prstGeom>
          <a:noFill/>
        </p:spPr>
        <p:txBody>
          <a:bodyPr wrap="none" rtlCol="0">
            <a:spAutoFit/>
          </a:bodyPr>
          <a:lstStyle/>
          <a:p>
            <a:r>
              <a:rPr lang="en-GB" sz="2800" dirty="0">
                <a:solidFill>
                  <a:srgbClr val="FF0000"/>
                </a:solidFill>
                <a:latin typeface="Arial"/>
              </a:rPr>
              <a:t>Learning </a:t>
            </a:r>
            <a:r>
              <a:rPr lang="en-GB" sz="2800" dirty="0" smtClean="0">
                <a:solidFill>
                  <a:srgbClr val="FF0000"/>
                </a:solidFill>
                <a:latin typeface="Arial"/>
              </a:rPr>
              <a:t>intention</a:t>
            </a:r>
            <a:endParaRPr lang="en-GB" sz="2800" dirty="0">
              <a:solidFill>
                <a:srgbClr val="FF0000"/>
              </a:solidFill>
              <a:latin typeface="Arial"/>
            </a:endParaRPr>
          </a:p>
        </p:txBody>
      </p:sp>
      <p:pic>
        <p:nvPicPr>
          <p:cNvPr id="11" name="Picture 10">
            <a:hlinkClick r:id="" action="ppaction://hlinkshowjump?jump=endshow"/>
            <a:extLst>
              <a:ext uri="{FF2B5EF4-FFF2-40B4-BE49-F238E27FC236}">
                <a16:creationId xmlns:a16="http://schemas.microsoft.com/office/drawing/2014/main" id="{3EAD587F-F3B0-4941-83D5-78D832C03586}"/>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8" name="Picture 7">
            <a:extLst>
              <a:ext uri="{FF2B5EF4-FFF2-40B4-BE49-F238E27FC236}">
                <a16:creationId xmlns:a16="http://schemas.microsoft.com/office/drawing/2014/main" id="{0A277AF8-5656-4D70-A26D-B9A2405038FB}"/>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2933494" y="3368834"/>
            <a:ext cx="3940588" cy="3233303"/>
          </a:xfrm>
          <a:prstGeom prst="rect">
            <a:avLst/>
          </a:prstGeom>
          <a:ln>
            <a:noFill/>
          </a:ln>
          <a:effectLst>
            <a:softEdge rad="112500"/>
          </a:effectLst>
        </p:spPr>
      </p:pic>
    </p:spTree>
    <p:extLst>
      <p:ext uri="{BB962C8B-B14F-4D97-AF65-F5344CB8AC3E}">
        <p14:creationId xmlns:p14="http://schemas.microsoft.com/office/powerpoint/2010/main" val="18040851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6A72D9-984B-4A4F-A7A2-C16939E9A288}"/>
              </a:ext>
            </a:extLst>
          </p:cNvPr>
          <p:cNvSpPr>
            <a:spLocks noGrp="1"/>
          </p:cNvSpPr>
          <p:nvPr>
            <p:ph type="title"/>
          </p:nvPr>
        </p:nvSpPr>
        <p:spPr>
          <a:xfrm>
            <a:off x="304602" y="71307"/>
            <a:ext cx="8543925" cy="1325563"/>
          </a:xfrm>
        </p:spPr>
        <p:txBody>
          <a:bodyPr/>
          <a:lstStyle/>
          <a:p>
            <a:r>
              <a:rPr lang="en-GB" dirty="0"/>
              <a:t>Q</a:t>
            </a:r>
            <a:r>
              <a:rPr lang="en-GB" dirty="0" smtClean="0"/>
              <a:t>uestions</a:t>
            </a:r>
            <a:endParaRPr lang="en-GB" dirty="0"/>
          </a:p>
        </p:txBody>
      </p:sp>
      <p:sp>
        <p:nvSpPr>
          <p:cNvPr id="6" name="Content Placeholder 2">
            <a:extLst>
              <a:ext uri="{FF2B5EF4-FFF2-40B4-BE49-F238E27FC236}">
                <a16:creationId xmlns:a16="http://schemas.microsoft.com/office/drawing/2014/main" id="{A0C8D891-784C-4AA4-83A4-4F5718DF7962}"/>
              </a:ext>
            </a:extLst>
          </p:cNvPr>
          <p:cNvSpPr txBox="1">
            <a:spLocks/>
          </p:cNvSpPr>
          <p:nvPr/>
        </p:nvSpPr>
        <p:spPr>
          <a:xfrm>
            <a:off x="304602" y="1447586"/>
            <a:ext cx="9008731" cy="541041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30480" lvl="0">
              <a:lnSpc>
                <a:spcPts val="2580"/>
              </a:lnSpc>
              <a:spcBef>
                <a:spcPts val="0"/>
              </a:spcBef>
              <a:buFont typeface="Wingdings" charset="2"/>
              <a:buChar char="§"/>
            </a:pPr>
            <a:r>
              <a:rPr lang="en-GB" sz="2200" dirty="0">
                <a:latin typeface="Arial"/>
                <a:ea typeface="Arial" panose="020B0604020202020204" pitchFamily="34" charset="0"/>
                <a:cs typeface="Calibri" panose="020F0502020204030204" pitchFamily="34" charset="0"/>
              </a:rPr>
              <a:t>How do you we recognise the emotional, </a:t>
            </a:r>
            <a:r>
              <a:rPr lang="en-GB" sz="2200" dirty="0" smtClean="0">
                <a:latin typeface="Arial"/>
                <a:ea typeface="Arial" panose="020B0604020202020204" pitchFamily="34" charset="0"/>
                <a:cs typeface="Calibri" panose="020F0502020204030204" pitchFamily="34" charset="0"/>
              </a:rPr>
              <a:t/>
            </a:r>
            <a:br>
              <a:rPr lang="en-GB" sz="2200" dirty="0" smtClean="0">
                <a:latin typeface="Arial"/>
                <a:ea typeface="Arial" panose="020B0604020202020204" pitchFamily="34" charset="0"/>
                <a:cs typeface="Calibri" panose="020F0502020204030204" pitchFamily="34" charset="0"/>
              </a:rPr>
            </a:br>
            <a:r>
              <a:rPr lang="en-GB" sz="2200" dirty="0" smtClean="0">
                <a:latin typeface="Arial"/>
                <a:ea typeface="Arial" panose="020B0604020202020204" pitchFamily="34" charset="0"/>
                <a:cs typeface="Calibri" panose="020F0502020204030204" pitchFamily="34" charset="0"/>
              </a:rPr>
              <a:t>internal </a:t>
            </a:r>
            <a:r>
              <a:rPr lang="en-GB" sz="2200" dirty="0">
                <a:latin typeface="Arial"/>
                <a:ea typeface="Arial" panose="020B0604020202020204" pitchFamily="34" charset="0"/>
                <a:cs typeface="Calibri" panose="020F0502020204030204" pitchFamily="34" charset="0"/>
              </a:rPr>
              <a:t>and external changes that happen </a:t>
            </a:r>
            <a:r>
              <a:rPr lang="en-GB" sz="2200" dirty="0" smtClean="0">
                <a:latin typeface="Arial"/>
                <a:ea typeface="Arial" panose="020B0604020202020204" pitchFamily="34" charset="0"/>
                <a:cs typeface="Calibri" panose="020F0502020204030204" pitchFamily="34" charset="0"/>
              </a:rPr>
              <a:t/>
            </a:r>
            <a:br>
              <a:rPr lang="en-GB" sz="2200" dirty="0" smtClean="0">
                <a:latin typeface="Arial"/>
                <a:ea typeface="Arial" panose="020B0604020202020204" pitchFamily="34" charset="0"/>
                <a:cs typeface="Calibri" panose="020F0502020204030204" pitchFamily="34" charset="0"/>
              </a:rPr>
            </a:br>
            <a:r>
              <a:rPr lang="en-GB" sz="2200" dirty="0" smtClean="0">
                <a:latin typeface="Arial"/>
                <a:ea typeface="Arial" panose="020B0604020202020204" pitchFamily="34" charset="0"/>
                <a:cs typeface="Calibri" panose="020F0502020204030204" pitchFamily="34" charset="0"/>
              </a:rPr>
              <a:t>during </a:t>
            </a:r>
            <a:r>
              <a:rPr lang="en-GB" sz="2200" dirty="0">
                <a:latin typeface="Arial"/>
                <a:ea typeface="Arial" panose="020B0604020202020204" pitchFamily="34" charset="0"/>
                <a:cs typeface="Calibri" panose="020F0502020204030204" pitchFamily="34" charset="0"/>
              </a:rPr>
              <a:t>puberty</a:t>
            </a:r>
            <a:r>
              <a:rPr lang="en-GB" sz="2200" dirty="0" smtClean="0">
                <a:latin typeface="Arial"/>
                <a:ea typeface="Arial" panose="020B0604020202020204" pitchFamily="34" charset="0"/>
                <a:cs typeface="Calibri" panose="020F0502020204030204" pitchFamily="34" charset="0"/>
              </a:rPr>
              <a:t>?</a:t>
            </a:r>
            <a:br>
              <a:rPr lang="en-GB" sz="2200" dirty="0" smtClean="0">
                <a:latin typeface="Arial"/>
                <a:ea typeface="Arial" panose="020B0604020202020204" pitchFamily="34" charset="0"/>
                <a:cs typeface="Calibri" panose="020F0502020204030204" pitchFamily="34" charset="0"/>
              </a:rPr>
            </a:br>
            <a:endParaRPr lang="en-GB" sz="2200" dirty="0">
              <a:latin typeface="Arial"/>
              <a:ea typeface="Calibri" panose="020F0502020204030204" pitchFamily="34" charset="0"/>
              <a:cs typeface="Times New Roman" panose="02020603050405020304" pitchFamily="18" charset="0"/>
            </a:endParaRPr>
          </a:p>
          <a:p>
            <a:pPr marR="30480" lvl="0">
              <a:lnSpc>
                <a:spcPts val="2580"/>
              </a:lnSpc>
              <a:spcBef>
                <a:spcPts val="0"/>
              </a:spcBef>
              <a:buFont typeface="Wingdings" charset="2"/>
              <a:buChar char="§"/>
            </a:pPr>
            <a:r>
              <a:rPr lang="en-GB" sz="2200" dirty="0">
                <a:latin typeface="Arial"/>
                <a:ea typeface="Arial" panose="020B0604020202020204" pitchFamily="34" charset="0"/>
                <a:cs typeface="Calibri" panose="020F0502020204030204" pitchFamily="34" charset="0"/>
              </a:rPr>
              <a:t>Why do we think we might need to change </a:t>
            </a:r>
            <a:r>
              <a:rPr lang="en-GB" sz="2200" dirty="0" smtClean="0">
                <a:latin typeface="Arial"/>
                <a:ea typeface="Arial" panose="020B0604020202020204" pitchFamily="34" charset="0"/>
                <a:cs typeface="Calibri" panose="020F0502020204030204" pitchFamily="34" charset="0"/>
              </a:rPr>
              <a:t/>
            </a:r>
            <a:br>
              <a:rPr lang="en-GB" sz="2200" dirty="0" smtClean="0">
                <a:latin typeface="Arial"/>
                <a:ea typeface="Arial" panose="020B0604020202020204" pitchFamily="34" charset="0"/>
                <a:cs typeface="Calibri" panose="020F0502020204030204" pitchFamily="34" charset="0"/>
              </a:rPr>
            </a:br>
            <a:r>
              <a:rPr lang="en-GB" sz="2200" dirty="0" smtClean="0">
                <a:latin typeface="Arial"/>
                <a:ea typeface="Arial" panose="020B0604020202020204" pitchFamily="34" charset="0"/>
                <a:cs typeface="Calibri" panose="020F0502020204030204" pitchFamily="34" charset="0"/>
              </a:rPr>
              <a:t>our </a:t>
            </a:r>
            <a:r>
              <a:rPr lang="en-GB" sz="2200" dirty="0">
                <a:latin typeface="Arial"/>
                <a:ea typeface="Arial" panose="020B0604020202020204" pitchFamily="34" charset="0"/>
                <a:cs typeface="Calibri" panose="020F0502020204030204" pitchFamily="34" charset="0"/>
              </a:rPr>
              <a:t>hygiene routines during the time of </a:t>
            </a:r>
            <a:r>
              <a:rPr lang="en-GB" sz="2200" dirty="0" smtClean="0">
                <a:latin typeface="Arial"/>
                <a:ea typeface="Arial" panose="020B0604020202020204" pitchFamily="34" charset="0"/>
                <a:cs typeface="Calibri" panose="020F0502020204030204" pitchFamily="34" charset="0"/>
              </a:rPr>
              <a:t/>
            </a:r>
            <a:br>
              <a:rPr lang="en-GB" sz="2200" dirty="0" smtClean="0">
                <a:latin typeface="Arial"/>
                <a:ea typeface="Arial" panose="020B0604020202020204" pitchFamily="34" charset="0"/>
                <a:cs typeface="Calibri" panose="020F0502020204030204" pitchFamily="34" charset="0"/>
              </a:rPr>
            </a:br>
            <a:r>
              <a:rPr lang="en-GB" sz="2200" dirty="0" smtClean="0">
                <a:latin typeface="Arial"/>
                <a:ea typeface="Arial" panose="020B0604020202020204" pitchFamily="34" charset="0"/>
                <a:cs typeface="Calibri" panose="020F0502020204030204" pitchFamily="34" charset="0"/>
              </a:rPr>
              <a:t>puberty</a:t>
            </a:r>
            <a:r>
              <a:rPr lang="en-GB" sz="2200" dirty="0">
                <a:latin typeface="Arial"/>
                <a:ea typeface="Arial" panose="020B0604020202020204" pitchFamily="34" charset="0"/>
                <a:cs typeface="Calibri" panose="020F0502020204030204" pitchFamily="34" charset="0"/>
              </a:rPr>
              <a:t>; why is it important to keep clean and maintain a good personal hygiene</a:t>
            </a:r>
            <a:r>
              <a:rPr lang="en-GB" sz="2200" dirty="0" smtClean="0">
                <a:latin typeface="Arial"/>
                <a:ea typeface="Arial" panose="020B0604020202020204" pitchFamily="34" charset="0"/>
                <a:cs typeface="Calibri" panose="020F0502020204030204" pitchFamily="34" charset="0"/>
              </a:rPr>
              <a:t>?</a:t>
            </a:r>
            <a:br>
              <a:rPr lang="en-GB" sz="2200" dirty="0" smtClean="0">
                <a:latin typeface="Arial"/>
                <a:ea typeface="Arial" panose="020B0604020202020204" pitchFamily="34" charset="0"/>
                <a:cs typeface="Calibri" panose="020F0502020204030204" pitchFamily="34" charset="0"/>
              </a:rPr>
            </a:br>
            <a:endParaRPr lang="en-GB" sz="2200" dirty="0">
              <a:latin typeface="Arial"/>
              <a:ea typeface="Calibri" panose="020F0502020204030204" pitchFamily="34" charset="0"/>
              <a:cs typeface="Times New Roman" panose="02020603050405020304" pitchFamily="18" charset="0"/>
            </a:endParaRPr>
          </a:p>
          <a:p>
            <a:pPr marR="30480" lvl="0">
              <a:lnSpc>
                <a:spcPts val="2580"/>
              </a:lnSpc>
              <a:spcBef>
                <a:spcPts val="0"/>
              </a:spcBef>
              <a:buFont typeface="Wingdings" charset="2"/>
              <a:buChar char="§"/>
            </a:pPr>
            <a:r>
              <a:rPr lang="en-GB" sz="2200" dirty="0">
                <a:latin typeface="Arial"/>
                <a:ea typeface="Arial" panose="020B0604020202020204" pitchFamily="34" charset="0"/>
                <a:cs typeface="Calibri" panose="020F0502020204030204" pitchFamily="34" charset="0"/>
              </a:rPr>
              <a:t>How do we know what physical contact is appropriate, inappropriate or unsafe? Can this be extended to other forms of contact and what might these be</a:t>
            </a:r>
            <a:r>
              <a:rPr lang="en-GB" sz="2200" dirty="0" smtClean="0">
                <a:latin typeface="Arial"/>
                <a:ea typeface="Arial" panose="020B0604020202020204" pitchFamily="34" charset="0"/>
                <a:cs typeface="Calibri" panose="020F0502020204030204" pitchFamily="34" charset="0"/>
              </a:rPr>
              <a:t>?</a:t>
            </a:r>
            <a:br>
              <a:rPr lang="en-GB" sz="2200" dirty="0" smtClean="0">
                <a:latin typeface="Arial"/>
                <a:ea typeface="Arial" panose="020B0604020202020204" pitchFamily="34" charset="0"/>
                <a:cs typeface="Calibri" panose="020F0502020204030204" pitchFamily="34" charset="0"/>
              </a:rPr>
            </a:br>
            <a:endParaRPr lang="en-GB" sz="2200" dirty="0">
              <a:latin typeface="Arial"/>
              <a:ea typeface="Calibri" panose="020F0502020204030204" pitchFamily="34" charset="0"/>
              <a:cs typeface="Times New Roman" panose="02020603050405020304" pitchFamily="18" charset="0"/>
            </a:endParaRPr>
          </a:p>
          <a:p>
            <a:pPr>
              <a:lnSpc>
                <a:spcPts val="2580"/>
              </a:lnSpc>
              <a:spcBef>
                <a:spcPts val="0"/>
              </a:spcBef>
              <a:buFont typeface="Wingdings" charset="2"/>
              <a:buChar char="§"/>
            </a:pPr>
            <a:r>
              <a:rPr lang="en-GB" sz="2200" dirty="0">
                <a:latin typeface="Arial"/>
                <a:ea typeface="Arial" panose="020B0604020202020204" pitchFamily="34" charset="0"/>
              </a:rPr>
              <a:t>As we grow and change how do we recognise the God of love who journeys with us?</a:t>
            </a:r>
            <a:endParaRPr lang="en-GB" sz="2200" dirty="0">
              <a:latin typeface="Arial"/>
            </a:endParaRPr>
          </a:p>
        </p:txBody>
      </p:sp>
      <p:pic>
        <p:nvPicPr>
          <p:cNvPr id="11" name="Picture 10">
            <a:hlinkClick r:id="" action="ppaction://hlinkshowjump?jump=endshow"/>
            <a:extLst>
              <a:ext uri="{FF2B5EF4-FFF2-40B4-BE49-F238E27FC236}">
                <a16:creationId xmlns:a16="http://schemas.microsoft.com/office/drawing/2014/main" id="{2FC6D4FD-1B4E-4F99-B21D-CDB1BDF02BA3}"/>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14" name="Rectangle: Rounded Corners 13">
            <a:extLst>
              <a:ext uri="{FF2B5EF4-FFF2-40B4-BE49-F238E27FC236}">
                <a16:creationId xmlns:a16="http://schemas.microsoft.com/office/drawing/2014/main" id="{15C3BDD8-529F-47B6-91FC-8C12B25780B7}"/>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21.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5 –</a:t>
            </a:r>
            <a:endParaRPr lang="en-GB" sz="1000" dirty="0">
              <a:solidFill>
                <a:schemeClr val="tx1"/>
              </a:solidFill>
              <a:latin typeface="Arial"/>
              <a:cs typeface="Arial"/>
            </a:endParaRPr>
          </a:p>
        </p:txBody>
      </p:sp>
      <p:pic>
        <p:nvPicPr>
          <p:cNvPr id="5" name="Picture 4">
            <a:extLst>
              <a:ext uri="{FF2B5EF4-FFF2-40B4-BE49-F238E27FC236}">
                <a16:creationId xmlns:a16="http://schemas.microsoft.com/office/drawing/2014/main" id="{59CD59AF-2A75-4700-A70B-5B905382F0FB}"/>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6272617" y="521435"/>
            <a:ext cx="3344837" cy="2744482"/>
          </a:xfrm>
          <a:prstGeom prst="rect">
            <a:avLst/>
          </a:prstGeom>
          <a:ln>
            <a:noFill/>
          </a:ln>
          <a:effectLst>
            <a:softEdge rad="112500"/>
          </a:effectLst>
        </p:spPr>
      </p:pic>
    </p:spTree>
    <p:extLst>
      <p:ext uri="{BB962C8B-B14F-4D97-AF65-F5344CB8AC3E}">
        <p14:creationId xmlns:p14="http://schemas.microsoft.com/office/powerpoint/2010/main" val="268467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93EE17-918E-4914-A7AA-0D9B97E603CA}"/>
              </a:ext>
            </a:extLst>
          </p:cNvPr>
          <p:cNvSpPr>
            <a:spLocks noGrp="1"/>
          </p:cNvSpPr>
          <p:nvPr>
            <p:ph type="title"/>
          </p:nvPr>
        </p:nvSpPr>
        <p:spPr/>
        <p:txBody>
          <a:bodyPr/>
          <a:lstStyle/>
          <a:p>
            <a:r>
              <a:rPr lang="en-GB" dirty="0"/>
              <a:t>Physical changes in girls</a:t>
            </a:r>
          </a:p>
        </p:txBody>
      </p:sp>
      <p:sp>
        <p:nvSpPr>
          <p:cNvPr id="4" name="Rectangle: Diagonal Corners Rounded 3">
            <a:extLst>
              <a:ext uri="{FF2B5EF4-FFF2-40B4-BE49-F238E27FC236}">
                <a16:creationId xmlns:a16="http://schemas.microsoft.com/office/drawing/2014/main" id="{7472DED3-9E20-4BAC-90CF-66CB30ACD9E8}"/>
              </a:ext>
            </a:extLst>
          </p:cNvPr>
          <p:cNvSpPr/>
          <p:nvPr/>
        </p:nvSpPr>
        <p:spPr>
          <a:xfrm>
            <a:off x="681038" y="1690689"/>
            <a:ext cx="8104857" cy="620785"/>
          </a:xfrm>
          <a:prstGeom prst="round2DiagRect">
            <a:avLst/>
          </a:prstGeom>
          <a:solidFill>
            <a:srgbClr val="B0DAF6"/>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solidFill>
                  <a:schemeClr val="tx1"/>
                </a:solidFill>
                <a:latin typeface="Arial"/>
              </a:rPr>
              <a:t>Breasts develop: they come in all shapes and </a:t>
            </a:r>
            <a:r>
              <a:rPr lang="en-GB" sz="2000" dirty="0" smtClean="0">
                <a:solidFill>
                  <a:schemeClr val="tx1"/>
                </a:solidFill>
                <a:latin typeface="Arial"/>
              </a:rPr>
              <a:t>sizes.</a:t>
            </a:r>
            <a:endParaRPr lang="en-GB" sz="2000" dirty="0">
              <a:solidFill>
                <a:schemeClr val="tx1"/>
              </a:solidFill>
              <a:latin typeface="Arial"/>
            </a:endParaRPr>
          </a:p>
        </p:txBody>
      </p:sp>
      <p:sp>
        <p:nvSpPr>
          <p:cNvPr id="5" name="Rectangle: Diagonal Corners Rounded 4">
            <a:extLst>
              <a:ext uri="{FF2B5EF4-FFF2-40B4-BE49-F238E27FC236}">
                <a16:creationId xmlns:a16="http://schemas.microsoft.com/office/drawing/2014/main" id="{6B478AA3-8AC7-4D44-921E-E7F7884A8208}"/>
              </a:ext>
            </a:extLst>
          </p:cNvPr>
          <p:cNvSpPr/>
          <p:nvPr/>
        </p:nvSpPr>
        <p:spPr>
          <a:xfrm>
            <a:off x="681038" y="2522597"/>
            <a:ext cx="8104857" cy="620785"/>
          </a:xfrm>
          <a:prstGeom prst="round2DiagRect">
            <a:avLst/>
          </a:prstGeom>
          <a:solidFill>
            <a:srgbClr val="B0DAF6"/>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solidFill>
                  <a:schemeClr val="tx1"/>
                </a:solidFill>
                <a:latin typeface="Arial"/>
              </a:rPr>
              <a:t>Hips broaden and waist slims, ovaries produce oestrogen in hormonal </a:t>
            </a:r>
            <a:r>
              <a:rPr lang="en-GB" sz="2000" dirty="0" smtClean="0">
                <a:solidFill>
                  <a:schemeClr val="tx1"/>
                </a:solidFill>
                <a:latin typeface="Arial"/>
              </a:rPr>
              <a:t>activity.</a:t>
            </a:r>
            <a:endParaRPr lang="en-GB" sz="2000" dirty="0">
              <a:solidFill>
                <a:schemeClr val="tx1"/>
              </a:solidFill>
              <a:latin typeface="Arial"/>
            </a:endParaRPr>
          </a:p>
        </p:txBody>
      </p:sp>
      <p:sp>
        <p:nvSpPr>
          <p:cNvPr id="6" name="Rectangle: Diagonal Corners Rounded 5">
            <a:extLst>
              <a:ext uri="{FF2B5EF4-FFF2-40B4-BE49-F238E27FC236}">
                <a16:creationId xmlns:a16="http://schemas.microsoft.com/office/drawing/2014/main" id="{44D015E7-E2C2-497A-9BFF-17976A759D5B}"/>
              </a:ext>
            </a:extLst>
          </p:cNvPr>
          <p:cNvSpPr/>
          <p:nvPr/>
        </p:nvSpPr>
        <p:spPr>
          <a:xfrm>
            <a:off x="681037" y="3354505"/>
            <a:ext cx="8104857" cy="620785"/>
          </a:xfrm>
          <a:prstGeom prst="round2DiagRect">
            <a:avLst/>
          </a:prstGeom>
          <a:solidFill>
            <a:srgbClr val="B0DAF6"/>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solidFill>
                  <a:schemeClr val="tx1"/>
                </a:solidFill>
                <a:latin typeface="Arial"/>
              </a:rPr>
              <a:t>Menstruation begins and the uterus </a:t>
            </a:r>
            <a:r>
              <a:rPr lang="en-GB" sz="2000" dirty="0" smtClean="0">
                <a:solidFill>
                  <a:schemeClr val="tx1"/>
                </a:solidFill>
                <a:latin typeface="Arial"/>
              </a:rPr>
              <a:t>enlarges.</a:t>
            </a:r>
            <a:endParaRPr lang="en-GB" sz="2000" dirty="0">
              <a:solidFill>
                <a:schemeClr val="tx1"/>
              </a:solidFill>
              <a:latin typeface="Arial"/>
            </a:endParaRPr>
          </a:p>
        </p:txBody>
      </p:sp>
      <p:sp>
        <p:nvSpPr>
          <p:cNvPr id="7" name="Rectangle: Diagonal Corners Rounded 6">
            <a:extLst>
              <a:ext uri="{FF2B5EF4-FFF2-40B4-BE49-F238E27FC236}">
                <a16:creationId xmlns:a16="http://schemas.microsoft.com/office/drawing/2014/main" id="{95297F45-929A-415C-B6CE-0A10721C2DAC}"/>
              </a:ext>
            </a:extLst>
          </p:cNvPr>
          <p:cNvSpPr/>
          <p:nvPr/>
        </p:nvSpPr>
        <p:spPr>
          <a:xfrm>
            <a:off x="681036" y="4236136"/>
            <a:ext cx="8104857" cy="620785"/>
          </a:xfrm>
          <a:prstGeom prst="round2DiagRect">
            <a:avLst/>
          </a:prstGeom>
          <a:solidFill>
            <a:srgbClr val="B0DAF6"/>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solidFill>
                  <a:schemeClr val="tx1"/>
                </a:solidFill>
                <a:latin typeface="Arial"/>
              </a:rPr>
              <a:t>Vaginal lining </a:t>
            </a:r>
            <a:r>
              <a:rPr lang="en-GB" sz="2000" dirty="0" smtClean="0">
                <a:solidFill>
                  <a:schemeClr val="tx1"/>
                </a:solidFill>
                <a:latin typeface="Arial"/>
              </a:rPr>
              <a:t>thickens.</a:t>
            </a:r>
            <a:endParaRPr lang="en-GB" sz="2000" dirty="0">
              <a:solidFill>
                <a:schemeClr val="tx1"/>
              </a:solidFill>
              <a:latin typeface="Arial"/>
            </a:endParaRPr>
          </a:p>
        </p:txBody>
      </p:sp>
      <p:sp>
        <p:nvSpPr>
          <p:cNvPr id="8" name="Rectangle: Diagonal Corners Rounded 7">
            <a:extLst>
              <a:ext uri="{FF2B5EF4-FFF2-40B4-BE49-F238E27FC236}">
                <a16:creationId xmlns:a16="http://schemas.microsoft.com/office/drawing/2014/main" id="{BC04A926-8674-4CA5-97EC-BC53DF0F3987}"/>
              </a:ext>
            </a:extLst>
          </p:cNvPr>
          <p:cNvSpPr/>
          <p:nvPr/>
        </p:nvSpPr>
        <p:spPr>
          <a:xfrm>
            <a:off x="681036" y="5117766"/>
            <a:ext cx="8104857" cy="756184"/>
          </a:xfrm>
          <a:prstGeom prst="round2DiagRect">
            <a:avLst/>
          </a:prstGeom>
          <a:solidFill>
            <a:srgbClr val="B0DAF6"/>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solidFill>
                  <a:schemeClr val="tx1"/>
                </a:solidFill>
                <a:latin typeface="Arial"/>
              </a:rPr>
              <a:t>First menstruation occurs approximately 12 months after breasts have begun to </a:t>
            </a:r>
            <a:r>
              <a:rPr lang="en-GB" sz="2000" dirty="0" smtClean="0">
                <a:solidFill>
                  <a:schemeClr val="tx1"/>
                </a:solidFill>
                <a:latin typeface="Arial"/>
              </a:rPr>
              <a:t>develop.</a:t>
            </a:r>
            <a:endParaRPr lang="en-GB" sz="2000" dirty="0">
              <a:solidFill>
                <a:schemeClr val="tx1"/>
              </a:solidFill>
              <a:latin typeface="Arial"/>
            </a:endParaRPr>
          </a:p>
        </p:txBody>
      </p:sp>
      <p:sp>
        <p:nvSpPr>
          <p:cNvPr id="9" name="Rectangle: Diagonal Corners Rounded 8">
            <a:extLst>
              <a:ext uri="{FF2B5EF4-FFF2-40B4-BE49-F238E27FC236}">
                <a16:creationId xmlns:a16="http://schemas.microsoft.com/office/drawing/2014/main" id="{53AD4CC8-6EB0-4297-996C-37B09073837B}"/>
              </a:ext>
            </a:extLst>
          </p:cNvPr>
          <p:cNvSpPr/>
          <p:nvPr/>
        </p:nvSpPr>
        <p:spPr>
          <a:xfrm>
            <a:off x="681036" y="5999398"/>
            <a:ext cx="8104857" cy="620785"/>
          </a:xfrm>
          <a:prstGeom prst="round2DiagRect">
            <a:avLst/>
          </a:prstGeom>
          <a:solidFill>
            <a:srgbClr val="B0DAF6"/>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solidFill>
                  <a:schemeClr val="tx1"/>
                </a:solidFill>
                <a:latin typeface="Arial"/>
              </a:rPr>
              <a:t>Usually start to grow hair on underarm, pubic area and </a:t>
            </a:r>
            <a:r>
              <a:rPr lang="en-GB" sz="2000" dirty="0" smtClean="0">
                <a:solidFill>
                  <a:schemeClr val="tx1"/>
                </a:solidFill>
                <a:latin typeface="Arial"/>
              </a:rPr>
              <a:t>legs.</a:t>
            </a:r>
            <a:endParaRPr lang="en-GB" sz="2000" dirty="0">
              <a:solidFill>
                <a:schemeClr val="tx1"/>
              </a:solidFill>
              <a:latin typeface="Arial"/>
            </a:endParaRPr>
          </a:p>
        </p:txBody>
      </p:sp>
      <p:pic>
        <p:nvPicPr>
          <p:cNvPr id="12" name="Picture 11">
            <a:hlinkClick r:id="" action="ppaction://hlinkshowjump?jump=endshow"/>
            <a:extLst>
              <a:ext uri="{FF2B5EF4-FFF2-40B4-BE49-F238E27FC236}">
                <a16:creationId xmlns:a16="http://schemas.microsoft.com/office/drawing/2014/main" id="{FA381CD9-AA39-443E-816C-5CC86D30E36D}"/>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579351" y="6480011"/>
            <a:ext cx="227778" cy="280342"/>
          </a:xfrm>
          <a:prstGeom prst="rect">
            <a:avLst/>
          </a:prstGeom>
        </p:spPr>
      </p:pic>
    </p:spTree>
    <p:extLst>
      <p:ext uri="{BB962C8B-B14F-4D97-AF65-F5344CB8AC3E}">
        <p14:creationId xmlns:p14="http://schemas.microsoft.com/office/powerpoint/2010/main" val="3170793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93EE17-918E-4914-A7AA-0D9B97E603CA}"/>
              </a:ext>
            </a:extLst>
          </p:cNvPr>
          <p:cNvSpPr>
            <a:spLocks noGrp="1"/>
          </p:cNvSpPr>
          <p:nvPr>
            <p:ph type="title"/>
          </p:nvPr>
        </p:nvSpPr>
        <p:spPr/>
        <p:txBody>
          <a:bodyPr/>
          <a:lstStyle/>
          <a:p>
            <a:r>
              <a:rPr lang="en-GB" dirty="0"/>
              <a:t>Physical changes in boys</a:t>
            </a:r>
          </a:p>
        </p:txBody>
      </p:sp>
      <p:sp>
        <p:nvSpPr>
          <p:cNvPr id="4" name="Rectangle: Diagonal Corners Rounded 3">
            <a:extLst>
              <a:ext uri="{FF2B5EF4-FFF2-40B4-BE49-F238E27FC236}">
                <a16:creationId xmlns:a16="http://schemas.microsoft.com/office/drawing/2014/main" id="{7472DED3-9E20-4BAC-90CF-66CB30ACD9E8}"/>
              </a:ext>
            </a:extLst>
          </p:cNvPr>
          <p:cNvSpPr/>
          <p:nvPr/>
        </p:nvSpPr>
        <p:spPr>
          <a:xfrm>
            <a:off x="681038" y="1690689"/>
            <a:ext cx="8104857" cy="620785"/>
          </a:xfrm>
          <a:prstGeom prst="round2DiagRect">
            <a:avLst/>
          </a:prstGeom>
          <a:solidFill>
            <a:srgbClr val="B0DAF6"/>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smtClean="0">
                <a:solidFill>
                  <a:schemeClr val="tx1"/>
                </a:solidFill>
                <a:latin typeface="Arial"/>
              </a:rPr>
              <a:t>Increased testosterone </a:t>
            </a:r>
            <a:r>
              <a:rPr lang="en-GB" sz="2000" dirty="0">
                <a:solidFill>
                  <a:schemeClr val="tx1"/>
                </a:solidFill>
                <a:latin typeface="Arial"/>
              </a:rPr>
              <a:t>in the blood </a:t>
            </a:r>
            <a:r>
              <a:rPr lang="en-GB" sz="2000" dirty="0" smtClean="0">
                <a:solidFill>
                  <a:schemeClr val="tx1"/>
                </a:solidFill>
                <a:latin typeface="Arial"/>
              </a:rPr>
              <a:t>stream.</a:t>
            </a:r>
            <a:endParaRPr lang="en-GB" sz="2000" dirty="0">
              <a:solidFill>
                <a:schemeClr val="tx1"/>
              </a:solidFill>
              <a:latin typeface="Arial"/>
            </a:endParaRPr>
          </a:p>
        </p:txBody>
      </p:sp>
      <p:sp>
        <p:nvSpPr>
          <p:cNvPr id="5" name="Rectangle: Diagonal Corners Rounded 4">
            <a:extLst>
              <a:ext uri="{FF2B5EF4-FFF2-40B4-BE49-F238E27FC236}">
                <a16:creationId xmlns:a16="http://schemas.microsoft.com/office/drawing/2014/main" id="{6B478AA3-8AC7-4D44-921E-E7F7884A8208}"/>
              </a:ext>
            </a:extLst>
          </p:cNvPr>
          <p:cNvSpPr/>
          <p:nvPr/>
        </p:nvSpPr>
        <p:spPr>
          <a:xfrm>
            <a:off x="681038" y="2522597"/>
            <a:ext cx="8104857" cy="620785"/>
          </a:xfrm>
          <a:prstGeom prst="round2DiagRect">
            <a:avLst/>
          </a:prstGeom>
          <a:solidFill>
            <a:srgbClr val="B0DAF6"/>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solidFill>
                  <a:schemeClr val="tx1"/>
                </a:solidFill>
                <a:latin typeface="Arial"/>
              </a:rPr>
              <a:t>Muscles and bones </a:t>
            </a:r>
            <a:r>
              <a:rPr lang="en-GB" sz="2000" dirty="0" smtClean="0">
                <a:solidFill>
                  <a:schemeClr val="tx1"/>
                </a:solidFill>
                <a:latin typeface="Arial"/>
              </a:rPr>
              <a:t>develop.</a:t>
            </a:r>
            <a:endParaRPr lang="en-GB" sz="2000" dirty="0">
              <a:solidFill>
                <a:schemeClr val="tx1"/>
              </a:solidFill>
              <a:latin typeface="Arial"/>
            </a:endParaRPr>
          </a:p>
        </p:txBody>
      </p:sp>
      <p:sp>
        <p:nvSpPr>
          <p:cNvPr id="6" name="Rectangle: Diagonal Corners Rounded 5">
            <a:extLst>
              <a:ext uri="{FF2B5EF4-FFF2-40B4-BE49-F238E27FC236}">
                <a16:creationId xmlns:a16="http://schemas.microsoft.com/office/drawing/2014/main" id="{44D015E7-E2C2-497A-9BFF-17976A759D5B}"/>
              </a:ext>
            </a:extLst>
          </p:cNvPr>
          <p:cNvSpPr/>
          <p:nvPr/>
        </p:nvSpPr>
        <p:spPr>
          <a:xfrm>
            <a:off x="681037" y="3354505"/>
            <a:ext cx="8104857" cy="620785"/>
          </a:xfrm>
          <a:prstGeom prst="round2DiagRect">
            <a:avLst/>
          </a:prstGeom>
          <a:solidFill>
            <a:srgbClr val="B0DAF6"/>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solidFill>
                  <a:schemeClr val="tx1"/>
                </a:solidFill>
                <a:latin typeface="Arial"/>
              </a:rPr>
              <a:t>Voice </a:t>
            </a:r>
            <a:r>
              <a:rPr lang="en-GB" sz="2000" dirty="0" smtClean="0">
                <a:solidFill>
                  <a:schemeClr val="tx1"/>
                </a:solidFill>
                <a:latin typeface="Arial"/>
              </a:rPr>
              <a:t>deepens.</a:t>
            </a:r>
            <a:endParaRPr lang="en-GB" sz="2000" dirty="0">
              <a:solidFill>
                <a:schemeClr val="tx1"/>
              </a:solidFill>
              <a:latin typeface="Arial"/>
            </a:endParaRPr>
          </a:p>
        </p:txBody>
      </p:sp>
      <p:sp>
        <p:nvSpPr>
          <p:cNvPr id="7" name="Rectangle: Diagonal Corners Rounded 6">
            <a:extLst>
              <a:ext uri="{FF2B5EF4-FFF2-40B4-BE49-F238E27FC236}">
                <a16:creationId xmlns:a16="http://schemas.microsoft.com/office/drawing/2014/main" id="{95297F45-929A-415C-B6CE-0A10721C2DAC}"/>
              </a:ext>
            </a:extLst>
          </p:cNvPr>
          <p:cNvSpPr/>
          <p:nvPr/>
        </p:nvSpPr>
        <p:spPr>
          <a:xfrm>
            <a:off x="681036" y="4236136"/>
            <a:ext cx="8104857" cy="620785"/>
          </a:xfrm>
          <a:prstGeom prst="round2DiagRect">
            <a:avLst/>
          </a:prstGeom>
          <a:solidFill>
            <a:srgbClr val="B0DAF6"/>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solidFill>
                  <a:schemeClr val="tx1"/>
                </a:solidFill>
                <a:latin typeface="Arial"/>
              </a:rPr>
              <a:t>Some boys get uneven breast changes in early </a:t>
            </a:r>
            <a:r>
              <a:rPr lang="en-GB" sz="2000" dirty="0" smtClean="0">
                <a:solidFill>
                  <a:schemeClr val="tx1"/>
                </a:solidFill>
                <a:latin typeface="Arial"/>
              </a:rPr>
              <a:t>puberty.</a:t>
            </a:r>
            <a:endParaRPr lang="en-GB" sz="2000" dirty="0">
              <a:solidFill>
                <a:schemeClr val="tx1"/>
              </a:solidFill>
              <a:latin typeface="Arial"/>
            </a:endParaRPr>
          </a:p>
        </p:txBody>
      </p:sp>
      <p:sp>
        <p:nvSpPr>
          <p:cNvPr id="8" name="Rectangle: Diagonal Corners Rounded 7">
            <a:extLst>
              <a:ext uri="{FF2B5EF4-FFF2-40B4-BE49-F238E27FC236}">
                <a16:creationId xmlns:a16="http://schemas.microsoft.com/office/drawing/2014/main" id="{BC04A926-8674-4CA5-97EC-BC53DF0F3987}"/>
              </a:ext>
            </a:extLst>
          </p:cNvPr>
          <p:cNvSpPr/>
          <p:nvPr/>
        </p:nvSpPr>
        <p:spPr>
          <a:xfrm>
            <a:off x="681036" y="5117767"/>
            <a:ext cx="8104857" cy="620785"/>
          </a:xfrm>
          <a:prstGeom prst="round2DiagRect">
            <a:avLst/>
          </a:prstGeom>
          <a:solidFill>
            <a:srgbClr val="B0DAF6"/>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solidFill>
                  <a:schemeClr val="tx1"/>
                </a:solidFill>
                <a:latin typeface="Arial"/>
              </a:rPr>
              <a:t>Waist </a:t>
            </a:r>
            <a:r>
              <a:rPr lang="en-GB" sz="2000" dirty="0" smtClean="0">
                <a:solidFill>
                  <a:schemeClr val="tx1"/>
                </a:solidFill>
                <a:latin typeface="Arial"/>
              </a:rPr>
              <a:t>thickens.</a:t>
            </a:r>
            <a:endParaRPr lang="en-GB" sz="2000" dirty="0">
              <a:solidFill>
                <a:schemeClr val="tx1"/>
              </a:solidFill>
              <a:latin typeface="Arial"/>
            </a:endParaRPr>
          </a:p>
        </p:txBody>
      </p:sp>
      <p:sp>
        <p:nvSpPr>
          <p:cNvPr id="9" name="Rectangle: Diagonal Corners Rounded 8">
            <a:extLst>
              <a:ext uri="{FF2B5EF4-FFF2-40B4-BE49-F238E27FC236}">
                <a16:creationId xmlns:a16="http://schemas.microsoft.com/office/drawing/2014/main" id="{53AD4CC8-6EB0-4297-996C-37B09073837B}"/>
              </a:ext>
            </a:extLst>
          </p:cNvPr>
          <p:cNvSpPr/>
          <p:nvPr/>
        </p:nvSpPr>
        <p:spPr>
          <a:xfrm>
            <a:off x="681037" y="5999398"/>
            <a:ext cx="6481794" cy="620785"/>
          </a:xfrm>
          <a:prstGeom prst="round2DiagRect">
            <a:avLst/>
          </a:prstGeom>
          <a:solidFill>
            <a:srgbClr val="B0DAF6"/>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solidFill>
                  <a:schemeClr val="tx1"/>
                </a:solidFill>
                <a:latin typeface="Arial"/>
              </a:rPr>
              <a:t>Longer limbs in proportion to </a:t>
            </a:r>
            <a:r>
              <a:rPr lang="en-GB" sz="2000" dirty="0" smtClean="0">
                <a:solidFill>
                  <a:schemeClr val="tx1"/>
                </a:solidFill>
                <a:latin typeface="Arial"/>
              </a:rPr>
              <a:t>body.</a:t>
            </a:r>
            <a:endParaRPr lang="en-GB" sz="2000" dirty="0">
              <a:solidFill>
                <a:schemeClr val="tx1"/>
              </a:solidFill>
              <a:latin typeface="Arial"/>
            </a:endParaRPr>
          </a:p>
        </p:txBody>
      </p:sp>
      <p:sp>
        <p:nvSpPr>
          <p:cNvPr id="3" name="TextBox 2">
            <a:extLst>
              <a:ext uri="{FF2B5EF4-FFF2-40B4-BE49-F238E27FC236}">
                <a16:creationId xmlns:a16="http://schemas.microsoft.com/office/drawing/2014/main" id="{972F4821-C74D-4598-A723-E3F18D0B56AA}"/>
              </a:ext>
            </a:extLst>
          </p:cNvPr>
          <p:cNvSpPr txBox="1"/>
          <p:nvPr/>
        </p:nvSpPr>
        <p:spPr>
          <a:xfrm>
            <a:off x="7755994" y="6155901"/>
            <a:ext cx="1367607" cy="307777"/>
          </a:xfrm>
          <a:prstGeom prst="rect">
            <a:avLst/>
          </a:prstGeom>
          <a:noFill/>
        </p:spPr>
        <p:txBody>
          <a:bodyPr wrap="none" rtlCol="0">
            <a:spAutoFit/>
          </a:bodyPr>
          <a:lstStyle/>
          <a:p>
            <a:r>
              <a:rPr lang="en-GB" sz="1400" dirty="0">
                <a:latin typeface="Arial"/>
              </a:rPr>
              <a:t>Continued &gt;&gt;&gt;</a:t>
            </a:r>
          </a:p>
        </p:txBody>
      </p:sp>
      <p:pic>
        <p:nvPicPr>
          <p:cNvPr id="14" name="Picture 13">
            <a:hlinkClick r:id="" action="ppaction://hlinkshowjump?jump=endshow"/>
            <a:extLst>
              <a:ext uri="{FF2B5EF4-FFF2-40B4-BE49-F238E27FC236}">
                <a16:creationId xmlns:a16="http://schemas.microsoft.com/office/drawing/2014/main" id="{272C377E-BA4F-42F7-B6B0-C69557AAF664}"/>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579351" y="6480011"/>
            <a:ext cx="227778" cy="280342"/>
          </a:xfrm>
          <a:prstGeom prst="rect">
            <a:avLst/>
          </a:prstGeom>
        </p:spPr>
      </p:pic>
    </p:spTree>
    <p:extLst>
      <p:ext uri="{BB962C8B-B14F-4D97-AF65-F5344CB8AC3E}">
        <p14:creationId xmlns:p14="http://schemas.microsoft.com/office/powerpoint/2010/main" val="30723632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93EE17-918E-4914-A7AA-0D9B97E603CA}"/>
              </a:ext>
            </a:extLst>
          </p:cNvPr>
          <p:cNvSpPr>
            <a:spLocks noGrp="1"/>
          </p:cNvSpPr>
          <p:nvPr>
            <p:ph type="title"/>
          </p:nvPr>
        </p:nvSpPr>
        <p:spPr/>
        <p:txBody>
          <a:bodyPr/>
          <a:lstStyle/>
          <a:p>
            <a:r>
              <a:rPr lang="en-GB" dirty="0"/>
              <a:t>Physical changes in boys</a:t>
            </a:r>
          </a:p>
        </p:txBody>
      </p:sp>
      <p:sp>
        <p:nvSpPr>
          <p:cNvPr id="4" name="Rectangle: Diagonal Corners Rounded 3">
            <a:extLst>
              <a:ext uri="{FF2B5EF4-FFF2-40B4-BE49-F238E27FC236}">
                <a16:creationId xmlns:a16="http://schemas.microsoft.com/office/drawing/2014/main" id="{7472DED3-9E20-4BAC-90CF-66CB30ACD9E8}"/>
              </a:ext>
            </a:extLst>
          </p:cNvPr>
          <p:cNvSpPr/>
          <p:nvPr/>
        </p:nvSpPr>
        <p:spPr>
          <a:xfrm>
            <a:off x="681038" y="1690689"/>
            <a:ext cx="8104857" cy="620785"/>
          </a:xfrm>
          <a:prstGeom prst="round2DiagRect">
            <a:avLst/>
          </a:prstGeom>
          <a:solidFill>
            <a:srgbClr val="B0DAF6"/>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solidFill>
                  <a:schemeClr val="tx1"/>
                </a:solidFill>
                <a:latin typeface="Arial"/>
              </a:rPr>
              <a:t>Shoulders </a:t>
            </a:r>
            <a:r>
              <a:rPr lang="en-GB" sz="2000" dirty="0" smtClean="0">
                <a:solidFill>
                  <a:schemeClr val="tx1"/>
                </a:solidFill>
                <a:latin typeface="Arial"/>
              </a:rPr>
              <a:t>broaden.</a:t>
            </a:r>
            <a:endParaRPr lang="en-GB" sz="2000" dirty="0">
              <a:solidFill>
                <a:schemeClr val="tx1"/>
              </a:solidFill>
              <a:latin typeface="Arial"/>
            </a:endParaRPr>
          </a:p>
        </p:txBody>
      </p:sp>
      <p:sp>
        <p:nvSpPr>
          <p:cNvPr id="5" name="Rectangle: Diagonal Corners Rounded 4">
            <a:extLst>
              <a:ext uri="{FF2B5EF4-FFF2-40B4-BE49-F238E27FC236}">
                <a16:creationId xmlns:a16="http://schemas.microsoft.com/office/drawing/2014/main" id="{6B478AA3-8AC7-4D44-921E-E7F7884A8208}"/>
              </a:ext>
            </a:extLst>
          </p:cNvPr>
          <p:cNvSpPr/>
          <p:nvPr/>
        </p:nvSpPr>
        <p:spPr>
          <a:xfrm>
            <a:off x="681038" y="2522597"/>
            <a:ext cx="8104857" cy="620785"/>
          </a:xfrm>
          <a:prstGeom prst="round2DiagRect">
            <a:avLst/>
          </a:prstGeom>
          <a:solidFill>
            <a:srgbClr val="B0DAF6"/>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solidFill>
                  <a:schemeClr val="tx1"/>
                </a:solidFill>
                <a:latin typeface="Arial"/>
              </a:rPr>
              <a:t>Wet dreams and </a:t>
            </a:r>
            <a:r>
              <a:rPr lang="en-GB" sz="2000" dirty="0" smtClean="0">
                <a:solidFill>
                  <a:schemeClr val="tx1"/>
                </a:solidFill>
                <a:latin typeface="Arial"/>
              </a:rPr>
              <a:t>erections.</a:t>
            </a:r>
            <a:endParaRPr lang="en-GB" sz="2000" dirty="0">
              <a:solidFill>
                <a:schemeClr val="tx1"/>
              </a:solidFill>
              <a:latin typeface="Arial"/>
            </a:endParaRPr>
          </a:p>
        </p:txBody>
      </p:sp>
      <p:sp>
        <p:nvSpPr>
          <p:cNvPr id="6" name="Rectangle: Diagonal Corners Rounded 5">
            <a:extLst>
              <a:ext uri="{FF2B5EF4-FFF2-40B4-BE49-F238E27FC236}">
                <a16:creationId xmlns:a16="http://schemas.microsoft.com/office/drawing/2014/main" id="{44D015E7-E2C2-497A-9BFF-17976A759D5B}"/>
              </a:ext>
            </a:extLst>
          </p:cNvPr>
          <p:cNvSpPr/>
          <p:nvPr/>
        </p:nvSpPr>
        <p:spPr>
          <a:xfrm>
            <a:off x="681037" y="3354505"/>
            <a:ext cx="8104857" cy="620785"/>
          </a:xfrm>
          <a:prstGeom prst="round2DiagRect">
            <a:avLst/>
          </a:prstGeom>
          <a:solidFill>
            <a:srgbClr val="B0DAF6"/>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solidFill>
                  <a:schemeClr val="tx1"/>
                </a:solidFill>
                <a:latin typeface="Arial"/>
              </a:rPr>
              <a:t>Penis and scrotum </a:t>
            </a:r>
            <a:r>
              <a:rPr lang="en-GB" sz="2000" dirty="0" smtClean="0">
                <a:solidFill>
                  <a:schemeClr val="tx1"/>
                </a:solidFill>
                <a:latin typeface="Arial"/>
              </a:rPr>
              <a:t>enlarge.</a:t>
            </a:r>
            <a:endParaRPr lang="en-GB" sz="2000" dirty="0">
              <a:solidFill>
                <a:schemeClr val="tx1"/>
              </a:solidFill>
              <a:latin typeface="Arial"/>
            </a:endParaRPr>
          </a:p>
        </p:txBody>
      </p:sp>
      <p:sp>
        <p:nvSpPr>
          <p:cNvPr id="7" name="Rectangle: Diagonal Corners Rounded 6">
            <a:extLst>
              <a:ext uri="{FF2B5EF4-FFF2-40B4-BE49-F238E27FC236}">
                <a16:creationId xmlns:a16="http://schemas.microsoft.com/office/drawing/2014/main" id="{95297F45-929A-415C-B6CE-0A10721C2DAC}"/>
              </a:ext>
            </a:extLst>
          </p:cNvPr>
          <p:cNvSpPr/>
          <p:nvPr/>
        </p:nvSpPr>
        <p:spPr>
          <a:xfrm>
            <a:off x="681036" y="4236136"/>
            <a:ext cx="8104857" cy="620785"/>
          </a:xfrm>
          <a:prstGeom prst="round2DiagRect">
            <a:avLst/>
          </a:prstGeom>
          <a:solidFill>
            <a:srgbClr val="B0DAF6"/>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solidFill>
                  <a:schemeClr val="tx1"/>
                </a:solidFill>
                <a:latin typeface="Arial"/>
              </a:rPr>
              <a:t>Hair can grow on face, chest, back, arms as well as under arms and pubic </a:t>
            </a:r>
            <a:r>
              <a:rPr lang="en-GB" sz="2000" dirty="0" smtClean="0">
                <a:solidFill>
                  <a:schemeClr val="tx1"/>
                </a:solidFill>
                <a:latin typeface="Arial"/>
              </a:rPr>
              <a:t>area.</a:t>
            </a:r>
            <a:endParaRPr lang="en-GB" sz="2000" dirty="0">
              <a:solidFill>
                <a:schemeClr val="tx1"/>
              </a:solidFill>
              <a:latin typeface="Arial"/>
            </a:endParaRPr>
          </a:p>
        </p:txBody>
      </p:sp>
      <p:sp>
        <p:nvSpPr>
          <p:cNvPr id="8" name="Rectangle: Diagonal Corners Rounded 7">
            <a:extLst>
              <a:ext uri="{FF2B5EF4-FFF2-40B4-BE49-F238E27FC236}">
                <a16:creationId xmlns:a16="http://schemas.microsoft.com/office/drawing/2014/main" id="{BC04A926-8674-4CA5-97EC-BC53DF0F3987}"/>
              </a:ext>
            </a:extLst>
          </p:cNvPr>
          <p:cNvSpPr/>
          <p:nvPr/>
        </p:nvSpPr>
        <p:spPr>
          <a:xfrm>
            <a:off x="681036" y="5117767"/>
            <a:ext cx="8104857" cy="620785"/>
          </a:xfrm>
          <a:prstGeom prst="round2DiagRect">
            <a:avLst/>
          </a:prstGeom>
          <a:solidFill>
            <a:srgbClr val="B0DAF6"/>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solidFill>
                  <a:schemeClr val="tx1"/>
                </a:solidFill>
                <a:latin typeface="Arial"/>
              </a:rPr>
              <a:t>Production of sperm and discharge of seminal fluid during </a:t>
            </a:r>
            <a:r>
              <a:rPr lang="en-GB" sz="2000" dirty="0" smtClean="0">
                <a:solidFill>
                  <a:schemeClr val="tx1"/>
                </a:solidFill>
                <a:latin typeface="Arial"/>
              </a:rPr>
              <a:t>ejaculation.</a:t>
            </a:r>
            <a:endParaRPr lang="en-GB" sz="2000" dirty="0">
              <a:solidFill>
                <a:schemeClr val="tx1"/>
              </a:solidFill>
              <a:latin typeface="Arial"/>
            </a:endParaRPr>
          </a:p>
        </p:txBody>
      </p:sp>
      <p:sp>
        <p:nvSpPr>
          <p:cNvPr id="9" name="Rectangle: Diagonal Corners Rounded 8">
            <a:extLst>
              <a:ext uri="{FF2B5EF4-FFF2-40B4-BE49-F238E27FC236}">
                <a16:creationId xmlns:a16="http://schemas.microsoft.com/office/drawing/2014/main" id="{53AD4CC8-6EB0-4297-996C-37B09073837B}"/>
              </a:ext>
            </a:extLst>
          </p:cNvPr>
          <p:cNvSpPr/>
          <p:nvPr/>
        </p:nvSpPr>
        <p:spPr>
          <a:xfrm>
            <a:off x="681036" y="5999398"/>
            <a:ext cx="8104857" cy="620785"/>
          </a:xfrm>
          <a:prstGeom prst="round2DiagRect">
            <a:avLst/>
          </a:prstGeom>
          <a:solidFill>
            <a:srgbClr val="B0DAF6"/>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solidFill>
                  <a:schemeClr val="tx1"/>
                </a:solidFill>
                <a:latin typeface="Arial"/>
              </a:rPr>
              <a:t>Adam’s apple </a:t>
            </a:r>
            <a:r>
              <a:rPr lang="en-GB" sz="2000" dirty="0" smtClean="0">
                <a:solidFill>
                  <a:schemeClr val="tx1"/>
                </a:solidFill>
                <a:latin typeface="Arial"/>
              </a:rPr>
              <a:t>enlarges.</a:t>
            </a:r>
            <a:endParaRPr lang="en-GB" sz="2000" dirty="0">
              <a:solidFill>
                <a:schemeClr val="tx1"/>
              </a:solidFill>
              <a:latin typeface="Arial"/>
            </a:endParaRPr>
          </a:p>
        </p:txBody>
      </p:sp>
      <p:pic>
        <p:nvPicPr>
          <p:cNvPr id="12" name="Picture 11">
            <a:hlinkClick r:id="" action="ppaction://hlinkshowjump?jump=endshow"/>
            <a:extLst>
              <a:ext uri="{FF2B5EF4-FFF2-40B4-BE49-F238E27FC236}">
                <a16:creationId xmlns:a16="http://schemas.microsoft.com/office/drawing/2014/main" id="{F5C1B668-806B-4D7B-9BD3-B912355EEB77}"/>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531639" y="6480011"/>
            <a:ext cx="227778" cy="280342"/>
          </a:xfrm>
          <a:prstGeom prst="rect">
            <a:avLst/>
          </a:prstGeom>
        </p:spPr>
      </p:pic>
    </p:spTree>
    <p:extLst>
      <p:ext uri="{BB962C8B-B14F-4D97-AF65-F5344CB8AC3E}">
        <p14:creationId xmlns:p14="http://schemas.microsoft.com/office/powerpoint/2010/main" val="15359388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32E400-4853-465F-B4A2-1F0972AEB56A}"/>
              </a:ext>
            </a:extLst>
          </p:cNvPr>
          <p:cNvSpPr>
            <a:spLocks noGrp="1"/>
          </p:cNvSpPr>
          <p:nvPr>
            <p:ph type="title"/>
          </p:nvPr>
        </p:nvSpPr>
        <p:spPr>
          <a:xfrm>
            <a:off x="681038" y="68795"/>
            <a:ext cx="8543925" cy="1325563"/>
          </a:xfrm>
        </p:spPr>
        <p:txBody>
          <a:bodyPr/>
          <a:lstStyle/>
          <a:p>
            <a:r>
              <a:rPr lang="en-GB" dirty="0"/>
              <a:t>Menstruation and Ovulation</a:t>
            </a:r>
          </a:p>
        </p:txBody>
      </p:sp>
      <p:pic>
        <p:nvPicPr>
          <p:cNvPr id="7" name="Picture 6">
            <a:extLst>
              <a:ext uri="{FF2B5EF4-FFF2-40B4-BE49-F238E27FC236}">
                <a16:creationId xmlns:a16="http://schemas.microsoft.com/office/drawing/2014/main" id="{4300D845-AD71-4BF3-B009-8A54E8E294C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657635" y="840138"/>
            <a:ext cx="4295365" cy="5177725"/>
          </a:xfrm>
          <a:prstGeom prst="rect">
            <a:avLst/>
          </a:prstGeom>
        </p:spPr>
      </p:pic>
      <p:sp>
        <p:nvSpPr>
          <p:cNvPr id="8" name="Rectangle: Single Corner Snipped 7">
            <a:extLst>
              <a:ext uri="{FF2B5EF4-FFF2-40B4-BE49-F238E27FC236}">
                <a16:creationId xmlns:a16="http://schemas.microsoft.com/office/drawing/2014/main" id="{15753188-0F39-4208-802E-DBCA114134FB}"/>
              </a:ext>
            </a:extLst>
          </p:cNvPr>
          <p:cNvSpPr/>
          <p:nvPr/>
        </p:nvSpPr>
        <p:spPr>
          <a:xfrm>
            <a:off x="3289768" y="5824917"/>
            <a:ext cx="1294519" cy="385893"/>
          </a:xfrm>
          <a:prstGeom prst="snip1Rect">
            <a:avLst/>
          </a:prstGeom>
          <a:solidFill>
            <a:schemeClr val="accent3">
              <a:lumMod val="20000"/>
              <a:lumOff val="8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Arial"/>
              </a:rPr>
              <a:t>Vagina</a:t>
            </a:r>
          </a:p>
        </p:txBody>
      </p:sp>
      <p:sp>
        <p:nvSpPr>
          <p:cNvPr id="9" name="Rectangle: Single Corner Snipped 8">
            <a:extLst>
              <a:ext uri="{FF2B5EF4-FFF2-40B4-BE49-F238E27FC236}">
                <a16:creationId xmlns:a16="http://schemas.microsoft.com/office/drawing/2014/main" id="{D6511A67-EFFE-47CE-8A5A-CA0A185FE657}"/>
              </a:ext>
            </a:extLst>
          </p:cNvPr>
          <p:cNvSpPr/>
          <p:nvPr/>
        </p:nvSpPr>
        <p:spPr>
          <a:xfrm>
            <a:off x="657635" y="5252399"/>
            <a:ext cx="1294519" cy="385893"/>
          </a:xfrm>
          <a:prstGeom prst="snip1Rect">
            <a:avLst/>
          </a:prstGeom>
          <a:solidFill>
            <a:schemeClr val="accent3">
              <a:lumMod val="20000"/>
              <a:lumOff val="8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Arial"/>
              </a:rPr>
              <a:t>Cervix</a:t>
            </a:r>
          </a:p>
        </p:txBody>
      </p:sp>
      <p:sp>
        <p:nvSpPr>
          <p:cNvPr id="10" name="Rectangle: Single Corner Snipped 9">
            <a:extLst>
              <a:ext uri="{FF2B5EF4-FFF2-40B4-BE49-F238E27FC236}">
                <a16:creationId xmlns:a16="http://schemas.microsoft.com/office/drawing/2014/main" id="{3FDA7789-48E4-4DB1-BFBB-40A430C23FC6}"/>
              </a:ext>
            </a:extLst>
          </p:cNvPr>
          <p:cNvSpPr/>
          <p:nvPr/>
        </p:nvSpPr>
        <p:spPr>
          <a:xfrm>
            <a:off x="273391" y="4148313"/>
            <a:ext cx="1710895" cy="385893"/>
          </a:xfrm>
          <a:prstGeom prst="snip1Rect">
            <a:avLst/>
          </a:prstGeom>
          <a:solidFill>
            <a:schemeClr val="accent3">
              <a:lumMod val="20000"/>
              <a:lumOff val="8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Arial"/>
              </a:rPr>
              <a:t>Womb (Uterus)</a:t>
            </a:r>
          </a:p>
        </p:txBody>
      </p:sp>
      <p:sp>
        <p:nvSpPr>
          <p:cNvPr id="11" name="Rectangle: Single Corner Snipped 10">
            <a:extLst>
              <a:ext uri="{FF2B5EF4-FFF2-40B4-BE49-F238E27FC236}">
                <a16:creationId xmlns:a16="http://schemas.microsoft.com/office/drawing/2014/main" id="{FE54F465-AA6D-4EBA-ABB8-1E095CC1FC82}"/>
              </a:ext>
            </a:extLst>
          </p:cNvPr>
          <p:cNvSpPr/>
          <p:nvPr/>
        </p:nvSpPr>
        <p:spPr>
          <a:xfrm>
            <a:off x="3488569" y="4341259"/>
            <a:ext cx="1714672" cy="385893"/>
          </a:xfrm>
          <a:prstGeom prst="snip1Rect">
            <a:avLst/>
          </a:prstGeom>
          <a:solidFill>
            <a:schemeClr val="accent3">
              <a:lumMod val="20000"/>
              <a:lumOff val="8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Arial"/>
              </a:rPr>
              <a:t>Fallopian Tube</a:t>
            </a:r>
          </a:p>
        </p:txBody>
      </p:sp>
      <p:cxnSp>
        <p:nvCxnSpPr>
          <p:cNvPr id="13" name="Straight Connector 12">
            <a:extLst>
              <a:ext uri="{FF2B5EF4-FFF2-40B4-BE49-F238E27FC236}">
                <a16:creationId xmlns:a16="http://schemas.microsoft.com/office/drawing/2014/main" id="{2EF3BFB9-1B66-4E23-81A7-9AC5EAEBC818}"/>
              </a:ext>
            </a:extLst>
          </p:cNvPr>
          <p:cNvCxnSpPr/>
          <p:nvPr/>
        </p:nvCxnSpPr>
        <p:spPr>
          <a:xfrm flipV="1">
            <a:off x="4184412" y="3006420"/>
            <a:ext cx="224930" cy="1334838"/>
          </a:xfrm>
          <a:prstGeom prst="line">
            <a:avLst/>
          </a:prstGeom>
        </p:spPr>
        <p:style>
          <a:lnRef idx="3">
            <a:schemeClr val="dk1"/>
          </a:lnRef>
          <a:fillRef idx="0">
            <a:schemeClr val="dk1"/>
          </a:fillRef>
          <a:effectRef idx="2">
            <a:schemeClr val="dk1"/>
          </a:effectRef>
          <a:fontRef idx="minor">
            <a:schemeClr val="tx1"/>
          </a:fontRef>
        </p:style>
      </p:cxnSp>
      <p:cxnSp>
        <p:nvCxnSpPr>
          <p:cNvPr id="15" name="Straight Connector 14">
            <a:extLst>
              <a:ext uri="{FF2B5EF4-FFF2-40B4-BE49-F238E27FC236}">
                <a16:creationId xmlns:a16="http://schemas.microsoft.com/office/drawing/2014/main" id="{2BB923DF-F079-4AD8-A5AF-35E1628DE068}"/>
              </a:ext>
            </a:extLst>
          </p:cNvPr>
          <p:cNvCxnSpPr>
            <a:stCxn id="8" idx="3"/>
          </p:cNvCxnSpPr>
          <p:nvPr/>
        </p:nvCxnSpPr>
        <p:spPr>
          <a:xfrm flipH="1" flipV="1">
            <a:off x="2725776" y="5252398"/>
            <a:ext cx="1211251" cy="572518"/>
          </a:xfrm>
          <a:prstGeom prst="line">
            <a:avLst/>
          </a:prstGeom>
        </p:spPr>
        <p:style>
          <a:lnRef idx="3">
            <a:schemeClr val="dk1"/>
          </a:lnRef>
          <a:fillRef idx="0">
            <a:schemeClr val="dk1"/>
          </a:fillRef>
          <a:effectRef idx="2">
            <a:schemeClr val="dk1"/>
          </a:effectRef>
          <a:fontRef idx="minor">
            <a:schemeClr val="tx1"/>
          </a:fontRef>
        </p:style>
      </p:cxnSp>
      <p:cxnSp>
        <p:nvCxnSpPr>
          <p:cNvPr id="16" name="Straight Connector 15">
            <a:extLst>
              <a:ext uri="{FF2B5EF4-FFF2-40B4-BE49-F238E27FC236}">
                <a16:creationId xmlns:a16="http://schemas.microsoft.com/office/drawing/2014/main" id="{591A74DB-75E5-4462-866A-8F35A569DCE6}"/>
              </a:ext>
            </a:extLst>
          </p:cNvPr>
          <p:cNvCxnSpPr>
            <a:cxnSpLocks/>
            <a:endCxn id="9" idx="3"/>
          </p:cNvCxnSpPr>
          <p:nvPr/>
        </p:nvCxnSpPr>
        <p:spPr>
          <a:xfrm flipH="1">
            <a:off x="1304894" y="4273158"/>
            <a:ext cx="1127791" cy="979241"/>
          </a:xfrm>
          <a:prstGeom prst="line">
            <a:avLst/>
          </a:prstGeom>
        </p:spPr>
        <p:style>
          <a:lnRef idx="3">
            <a:schemeClr val="dk1"/>
          </a:lnRef>
          <a:fillRef idx="0">
            <a:schemeClr val="dk1"/>
          </a:fillRef>
          <a:effectRef idx="2">
            <a:schemeClr val="dk1"/>
          </a:effectRef>
          <a:fontRef idx="minor">
            <a:schemeClr val="tx1"/>
          </a:fontRef>
        </p:style>
      </p:cxnSp>
      <p:cxnSp>
        <p:nvCxnSpPr>
          <p:cNvPr id="19" name="Straight Connector 18">
            <a:extLst>
              <a:ext uri="{FF2B5EF4-FFF2-40B4-BE49-F238E27FC236}">
                <a16:creationId xmlns:a16="http://schemas.microsoft.com/office/drawing/2014/main" id="{5562A3C4-9D0D-4C4F-9851-B9FA989EEA58}"/>
              </a:ext>
            </a:extLst>
          </p:cNvPr>
          <p:cNvCxnSpPr>
            <a:cxnSpLocks/>
          </p:cNvCxnSpPr>
          <p:nvPr/>
        </p:nvCxnSpPr>
        <p:spPr>
          <a:xfrm flipV="1">
            <a:off x="1162156" y="3429000"/>
            <a:ext cx="1563620" cy="719312"/>
          </a:xfrm>
          <a:prstGeom prst="line">
            <a:avLst/>
          </a:prstGeom>
        </p:spPr>
        <p:style>
          <a:lnRef idx="3">
            <a:schemeClr val="dk1"/>
          </a:lnRef>
          <a:fillRef idx="0">
            <a:schemeClr val="dk1"/>
          </a:fillRef>
          <a:effectRef idx="2">
            <a:schemeClr val="dk1"/>
          </a:effectRef>
          <a:fontRef idx="minor">
            <a:schemeClr val="tx1"/>
          </a:fontRef>
        </p:style>
      </p:cxnSp>
      <p:sp>
        <p:nvSpPr>
          <p:cNvPr id="21" name="TextBox 20">
            <a:extLst>
              <a:ext uri="{FF2B5EF4-FFF2-40B4-BE49-F238E27FC236}">
                <a16:creationId xmlns:a16="http://schemas.microsoft.com/office/drawing/2014/main" id="{FC74C2D8-F542-4687-9FAC-6DC984761308}"/>
              </a:ext>
            </a:extLst>
          </p:cNvPr>
          <p:cNvSpPr txBox="1"/>
          <p:nvPr/>
        </p:nvSpPr>
        <p:spPr>
          <a:xfrm>
            <a:off x="5415980" y="1385527"/>
            <a:ext cx="4242370" cy="4367007"/>
          </a:xfrm>
          <a:prstGeom prst="rect">
            <a:avLst/>
          </a:prstGeom>
          <a:noFill/>
        </p:spPr>
        <p:txBody>
          <a:bodyPr wrap="square" rtlCol="0">
            <a:spAutoFit/>
          </a:bodyPr>
          <a:lstStyle/>
          <a:p>
            <a:pPr>
              <a:lnSpc>
                <a:spcPts val="1960"/>
              </a:lnSpc>
            </a:pPr>
            <a:r>
              <a:rPr lang="en-GB" sz="1700" b="1" dirty="0">
                <a:latin typeface="Arial"/>
              </a:rPr>
              <a:t>Menstruation</a:t>
            </a:r>
            <a:r>
              <a:rPr lang="en-GB" sz="1700" dirty="0">
                <a:latin typeface="Arial"/>
              </a:rPr>
              <a:t> </a:t>
            </a:r>
            <a:r>
              <a:rPr lang="en-GB" sz="1700" dirty="0" smtClean="0">
                <a:latin typeface="Arial"/>
              </a:rPr>
              <a:t>(</a:t>
            </a:r>
            <a:r>
              <a:rPr lang="en-GB" sz="1700" dirty="0">
                <a:latin typeface="Arial"/>
              </a:rPr>
              <a:t>from the Latin for ‘month’)</a:t>
            </a:r>
          </a:p>
          <a:p>
            <a:pPr>
              <a:lnSpc>
                <a:spcPts val="1960"/>
              </a:lnSpc>
            </a:pPr>
            <a:endParaRPr lang="en-GB" sz="1700" dirty="0">
              <a:latin typeface="Arial"/>
            </a:endParaRPr>
          </a:p>
          <a:p>
            <a:pPr>
              <a:lnSpc>
                <a:spcPts val="1960"/>
              </a:lnSpc>
            </a:pPr>
            <a:r>
              <a:rPr lang="en-GB" sz="1700" dirty="0">
                <a:latin typeface="Arial"/>
              </a:rPr>
              <a:t>The menstrual cycle is controlled by hormones released from the pituitary gland. </a:t>
            </a:r>
          </a:p>
          <a:p>
            <a:pPr>
              <a:lnSpc>
                <a:spcPts val="1960"/>
              </a:lnSpc>
            </a:pPr>
            <a:endParaRPr lang="en-GB" sz="1700" dirty="0">
              <a:latin typeface="Arial"/>
            </a:endParaRPr>
          </a:p>
          <a:p>
            <a:pPr>
              <a:lnSpc>
                <a:spcPts val="1960"/>
              </a:lnSpc>
            </a:pPr>
            <a:r>
              <a:rPr lang="en-GB" sz="1700" dirty="0">
                <a:latin typeface="Arial"/>
              </a:rPr>
              <a:t>Most menstrual cycles last for about 28 </a:t>
            </a:r>
            <a:r>
              <a:rPr lang="en-GB" sz="1700" dirty="0" smtClean="0">
                <a:latin typeface="Arial"/>
              </a:rPr>
              <a:t>days. The </a:t>
            </a:r>
            <a:r>
              <a:rPr lang="en-GB" sz="1700" dirty="0">
                <a:latin typeface="Arial"/>
              </a:rPr>
              <a:t>first day of the period marks the start of the cycle and is counted as day 1.</a:t>
            </a:r>
          </a:p>
          <a:p>
            <a:pPr>
              <a:lnSpc>
                <a:spcPts val="1960"/>
              </a:lnSpc>
            </a:pPr>
            <a:endParaRPr lang="en-GB" sz="1700" dirty="0">
              <a:latin typeface="Arial"/>
            </a:endParaRPr>
          </a:p>
          <a:p>
            <a:pPr>
              <a:lnSpc>
                <a:spcPts val="1960"/>
              </a:lnSpc>
            </a:pPr>
            <a:r>
              <a:rPr lang="en-GB" sz="1700" dirty="0">
                <a:latin typeface="Arial"/>
              </a:rPr>
              <a:t>If the uterus does not receive a fertilised ovum, the Lining of the uterus breaks down and is shed over the next number of days. </a:t>
            </a:r>
          </a:p>
          <a:p>
            <a:pPr>
              <a:lnSpc>
                <a:spcPts val="1960"/>
              </a:lnSpc>
            </a:pPr>
            <a:r>
              <a:rPr lang="en-GB" sz="1700" dirty="0">
                <a:latin typeface="Arial"/>
              </a:rPr>
              <a:t>This is called menstruation. The lining of the uterus begins to thicken and an ovum begins to develop.</a:t>
            </a:r>
          </a:p>
        </p:txBody>
      </p:sp>
      <p:sp>
        <p:nvSpPr>
          <p:cNvPr id="22" name="Rectangle: Rounded Corners 21">
            <a:extLst>
              <a:ext uri="{FF2B5EF4-FFF2-40B4-BE49-F238E27FC236}">
                <a16:creationId xmlns:a16="http://schemas.microsoft.com/office/drawing/2014/main" id="{99F4604A-7F72-4EB8-A929-54BAB66C19E4}"/>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25.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5 –</a:t>
            </a:r>
            <a:endParaRPr lang="en-GB" sz="1000" dirty="0">
              <a:solidFill>
                <a:schemeClr val="tx1"/>
              </a:solidFill>
              <a:latin typeface="Arial"/>
              <a:cs typeface="Arial"/>
            </a:endParaRPr>
          </a:p>
        </p:txBody>
      </p:sp>
      <p:pic>
        <p:nvPicPr>
          <p:cNvPr id="24" name="Picture 23">
            <a:hlinkClick r:id="" action="ppaction://hlinkshowjump?jump=endshow"/>
            <a:extLst>
              <a:ext uri="{FF2B5EF4-FFF2-40B4-BE49-F238E27FC236}">
                <a16:creationId xmlns:a16="http://schemas.microsoft.com/office/drawing/2014/main" id="{700AFCB1-D377-498D-82BD-ADB1FF52F346}"/>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3" name="TextBox 2"/>
          <p:cNvSpPr txBox="1"/>
          <p:nvPr/>
        </p:nvSpPr>
        <p:spPr>
          <a:xfrm>
            <a:off x="296581" y="6540478"/>
            <a:ext cx="2342231" cy="230832"/>
          </a:xfrm>
          <a:prstGeom prst="rect">
            <a:avLst/>
          </a:prstGeom>
          <a:noFill/>
        </p:spPr>
        <p:txBody>
          <a:bodyPr wrap="square" rtlCol="0">
            <a:spAutoFit/>
          </a:bodyPr>
          <a:lstStyle/>
          <a:p>
            <a:r>
              <a:rPr lang="en-GB" sz="900" dirty="0" smtClean="0">
                <a:latin typeface="Arial"/>
                <a:cs typeface="Arial"/>
              </a:rPr>
              <a:t>Image: </a:t>
            </a:r>
            <a:r>
              <a:rPr lang="en-GB" sz="900" dirty="0" err="1" smtClean="0">
                <a:latin typeface="Arial"/>
                <a:cs typeface="Arial"/>
              </a:rPr>
              <a:t>www.vecteezy.com</a:t>
            </a:r>
            <a:endParaRPr lang="en-GB" sz="900" dirty="0">
              <a:latin typeface="Arial"/>
              <a:cs typeface="Arial"/>
            </a:endParaRPr>
          </a:p>
        </p:txBody>
      </p:sp>
    </p:spTree>
    <p:extLst>
      <p:ext uri="{BB962C8B-B14F-4D97-AF65-F5344CB8AC3E}">
        <p14:creationId xmlns:p14="http://schemas.microsoft.com/office/powerpoint/2010/main" val="18200541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32E400-4853-465F-B4A2-1F0972AEB56A}"/>
              </a:ext>
            </a:extLst>
          </p:cNvPr>
          <p:cNvSpPr>
            <a:spLocks noGrp="1"/>
          </p:cNvSpPr>
          <p:nvPr>
            <p:ph type="title"/>
          </p:nvPr>
        </p:nvSpPr>
        <p:spPr>
          <a:xfrm>
            <a:off x="681038" y="54684"/>
            <a:ext cx="8543925" cy="1325563"/>
          </a:xfrm>
        </p:spPr>
        <p:txBody>
          <a:bodyPr/>
          <a:lstStyle/>
          <a:p>
            <a:r>
              <a:rPr lang="en-GB" dirty="0"/>
              <a:t>Menstruation and Ovulation</a:t>
            </a:r>
          </a:p>
        </p:txBody>
      </p:sp>
      <p:pic>
        <p:nvPicPr>
          <p:cNvPr id="7" name="Picture 6">
            <a:extLst>
              <a:ext uri="{FF2B5EF4-FFF2-40B4-BE49-F238E27FC236}">
                <a16:creationId xmlns:a16="http://schemas.microsoft.com/office/drawing/2014/main" id="{4300D845-AD71-4BF3-B009-8A54E8E294C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657635" y="840138"/>
            <a:ext cx="4295365" cy="5177725"/>
          </a:xfrm>
          <a:prstGeom prst="rect">
            <a:avLst/>
          </a:prstGeom>
        </p:spPr>
      </p:pic>
      <p:sp>
        <p:nvSpPr>
          <p:cNvPr id="8" name="Rectangle: Single Corner Snipped 7">
            <a:extLst>
              <a:ext uri="{FF2B5EF4-FFF2-40B4-BE49-F238E27FC236}">
                <a16:creationId xmlns:a16="http://schemas.microsoft.com/office/drawing/2014/main" id="{15753188-0F39-4208-802E-DBCA114134FB}"/>
              </a:ext>
            </a:extLst>
          </p:cNvPr>
          <p:cNvSpPr/>
          <p:nvPr/>
        </p:nvSpPr>
        <p:spPr>
          <a:xfrm>
            <a:off x="3289768" y="5824917"/>
            <a:ext cx="1294519" cy="385893"/>
          </a:xfrm>
          <a:prstGeom prst="snip1Rect">
            <a:avLst/>
          </a:prstGeom>
          <a:solidFill>
            <a:schemeClr val="accent3">
              <a:lumMod val="20000"/>
              <a:lumOff val="8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Arial"/>
              </a:rPr>
              <a:t>Vagina</a:t>
            </a:r>
          </a:p>
        </p:txBody>
      </p:sp>
      <p:sp>
        <p:nvSpPr>
          <p:cNvPr id="9" name="Rectangle: Single Corner Snipped 8">
            <a:extLst>
              <a:ext uri="{FF2B5EF4-FFF2-40B4-BE49-F238E27FC236}">
                <a16:creationId xmlns:a16="http://schemas.microsoft.com/office/drawing/2014/main" id="{D6511A67-EFFE-47CE-8A5A-CA0A185FE657}"/>
              </a:ext>
            </a:extLst>
          </p:cNvPr>
          <p:cNvSpPr/>
          <p:nvPr/>
        </p:nvSpPr>
        <p:spPr>
          <a:xfrm>
            <a:off x="657635" y="5252399"/>
            <a:ext cx="1294519" cy="385893"/>
          </a:xfrm>
          <a:prstGeom prst="snip1Rect">
            <a:avLst/>
          </a:prstGeom>
          <a:solidFill>
            <a:schemeClr val="accent3">
              <a:lumMod val="20000"/>
              <a:lumOff val="8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Arial"/>
              </a:rPr>
              <a:t>Cervix</a:t>
            </a:r>
          </a:p>
        </p:txBody>
      </p:sp>
      <p:sp>
        <p:nvSpPr>
          <p:cNvPr id="10" name="Rectangle: Single Corner Snipped 9">
            <a:extLst>
              <a:ext uri="{FF2B5EF4-FFF2-40B4-BE49-F238E27FC236}">
                <a16:creationId xmlns:a16="http://schemas.microsoft.com/office/drawing/2014/main" id="{3FDA7789-48E4-4DB1-BFBB-40A430C23FC6}"/>
              </a:ext>
            </a:extLst>
          </p:cNvPr>
          <p:cNvSpPr/>
          <p:nvPr/>
        </p:nvSpPr>
        <p:spPr>
          <a:xfrm>
            <a:off x="229295" y="4148313"/>
            <a:ext cx="1719715" cy="385893"/>
          </a:xfrm>
          <a:prstGeom prst="snip1Rect">
            <a:avLst/>
          </a:prstGeom>
          <a:solidFill>
            <a:schemeClr val="accent3">
              <a:lumMod val="20000"/>
              <a:lumOff val="8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Arial"/>
              </a:rPr>
              <a:t>Womb (Uterus)</a:t>
            </a:r>
          </a:p>
        </p:txBody>
      </p:sp>
      <p:sp>
        <p:nvSpPr>
          <p:cNvPr id="11" name="Rectangle: Single Corner Snipped 10">
            <a:extLst>
              <a:ext uri="{FF2B5EF4-FFF2-40B4-BE49-F238E27FC236}">
                <a16:creationId xmlns:a16="http://schemas.microsoft.com/office/drawing/2014/main" id="{FE54F465-AA6D-4EBA-ABB8-1E095CC1FC82}"/>
              </a:ext>
            </a:extLst>
          </p:cNvPr>
          <p:cNvSpPr/>
          <p:nvPr/>
        </p:nvSpPr>
        <p:spPr>
          <a:xfrm>
            <a:off x="3386516" y="4341259"/>
            <a:ext cx="1675619" cy="385893"/>
          </a:xfrm>
          <a:prstGeom prst="snip1Rect">
            <a:avLst/>
          </a:prstGeom>
          <a:solidFill>
            <a:schemeClr val="accent3">
              <a:lumMod val="20000"/>
              <a:lumOff val="8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Arial"/>
              </a:rPr>
              <a:t>Fallopian Tube</a:t>
            </a:r>
          </a:p>
        </p:txBody>
      </p:sp>
      <p:cxnSp>
        <p:nvCxnSpPr>
          <p:cNvPr id="13" name="Straight Connector 12">
            <a:extLst>
              <a:ext uri="{FF2B5EF4-FFF2-40B4-BE49-F238E27FC236}">
                <a16:creationId xmlns:a16="http://schemas.microsoft.com/office/drawing/2014/main" id="{2EF3BFB9-1B66-4E23-81A7-9AC5EAEBC818}"/>
              </a:ext>
            </a:extLst>
          </p:cNvPr>
          <p:cNvCxnSpPr/>
          <p:nvPr/>
        </p:nvCxnSpPr>
        <p:spPr>
          <a:xfrm flipV="1">
            <a:off x="4184412" y="3006420"/>
            <a:ext cx="224930" cy="1334838"/>
          </a:xfrm>
          <a:prstGeom prst="line">
            <a:avLst/>
          </a:prstGeom>
        </p:spPr>
        <p:style>
          <a:lnRef idx="3">
            <a:schemeClr val="dk1"/>
          </a:lnRef>
          <a:fillRef idx="0">
            <a:schemeClr val="dk1"/>
          </a:fillRef>
          <a:effectRef idx="2">
            <a:schemeClr val="dk1"/>
          </a:effectRef>
          <a:fontRef idx="minor">
            <a:schemeClr val="tx1"/>
          </a:fontRef>
        </p:style>
      </p:cxnSp>
      <p:cxnSp>
        <p:nvCxnSpPr>
          <p:cNvPr id="15" name="Straight Connector 14">
            <a:extLst>
              <a:ext uri="{FF2B5EF4-FFF2-40B4-BE49-F238E27FC236}">
                <a16:creationId xmlns:a16="http://schemas.microsoft.com/office/drawing/2014/main" id="{2BB923DF-F079-4AD8-A5AF-35E1628DE068}"/>
              </a:ext>
            </a:extLst>
          </p:cNvPr>
          <p:cNvCxnSpPr>
            <a:stCxn id="8" idx="3"/>
          </p:cNvCxnSpPr>
          <p:nvPr/>
        </p:nvCxnSpPr>
        <p:spPr>
          <a:xfrm flipH="1" flipV="1">
            <a:off x="2725776" y="5252398"/>
            <a:ext cx="1211251" cy="572518"/>
          </a:xfrm>
          <a:prstGeom prst="line">
            <a:avLst/>
          </a:prstGeom>
        </p:spPr>
        <p:style>
          <a:lnRef idx="3">
            <a:schemeClr val="dk1"/>
          </a:lnRef>
          <a:fillRef idx="0">
            <a:schemeClr val="dk1"/>
          </a:fillRef>
          <a:effectRef idx="2">
            <a:schemeClr val="dk1"/>
          </a:effectRef>
          <a:fontRef idx="minor">
            <a:schemeClr val="tx1"/>
          </a:fontRef>
        </p:style>
      </p:cxnSp>
      <p:cxnSp>
        <p:nvCxnSpPr>
          <p:cNvPr id="16" name="Straight Connector 15">
            <a:extLst>
              <a:ext uri="{FF2B5EF4-FFF2-40B4-BE49-F238E27FC236}">
                <a16:creationId xmlns:a16="http://schemas.microsoft.com/office/drawing/2014/main" id="{591A74DB-75E5-4462-866A-8F35A569DCE6}"/>
              </a:ext>
            </a:extLst>
          </p:cNvPr>
          <p:cNvCxnSpPr>
            <a:cxnSpLocks/>
            <a:endCxn id="9" idx="3"/>
          </p:cNvCxnSpPr>
          <p:nvPr/>
        </p:nvCxnSpPr>
        <p:spPr>
          <a:xfrm flipH="1">
            <a:off x="1304894" y="4273158"/>
            <a:ext cx="1127791" cy="979241"/>
          </a:xfrm>
          <a:prstGeom prst="line">
            <a:avLst/>
          </a:prstGeom>
        </p:spPr>
        <p:style>
          <a:lnRef idx="3">
            <a:schemeClr val="dk1"/>
          </a:lnRef>
          <a:fillRef idx="0">
            <a:schemeClr val="dk1"/>
          </a:fillRef>
          <a:effectRef idx="2">
            <a:schemeClr val="dk1"/>
          </a:effectRef>
          <a:fontRef idx="minor">
            <a:schemeClr val="tx1"/>
          </a:fontRef>
        </p:style>
      </p:cxnSp>
      <p:cxnSp>
        <p:nvCxnSpPr>
          <p:cNvPr id="19" name="Straight Connector 18">
            <a:extLst>
              <a:ext uri="{FF2B5EF4-FFF2-40B4-BE49-F238E27FC236}">
                <a16:creationId xmlns:a16="http://schemas.microsoft.com/office/drawing/2014/main" id="{5562A3C4-9D0D-4C4F-9851-B9FA989EEA58}"/>
              </a:ext>
            </a:extLst>
          </p:cNvPr>
          <p:cNvCxnSpPr>
            <a:cxnSpLocks/>
          </p:cNvCxnSpPr>
          <p:nvPr/>
        </p:nvCxnSpPr>
        <p:spPr>
          <a:xfrm flipV="1">
            <a:off x="1162156" y="3429000"/>
            <a:ext cx="1563620" cy="719312"/>
          </a:xfrm>
          <a:prstGeom prst="line">
            <a:avLst/>
          </a:prstGeom>
        </p:spPr>
        <p:style>
          <a:lnRef idx="3">
            <a:schemeClr val="dk1"/>
          </a:lnRef>
          <a:fillRef idx="0">
            <a:schemeClr val="dk1"/>
          </a:fillRef>
          <a:effectRef idx="2">
            <a:schemeClr val="dk1"/>
          </a:effectRef>
          <a:fontRef idx="minor">
            <a:schemeClr val="tx1"/>
          </a:fontRef>
        </p:style>
      </p:cxnSp>
      <p:sp>
        <p:nvSpPr>
          <p:cNvPr id="21" name="TextBox 20">
            <a:extLst>
              <a:ext uri="{FF2B5EF4-FFF2-40B4-BE49-F238E27FC236}">
                <a16:creationId xmlns:a16="http://schemas.microsoft.com/office/drawing/2014/main" id="{FC74C2D8-F542-4687-9FAC-6DC984761308}"/>
              </a:ext>
            </a:extLst>
          </p:cNvPr>
          <p:cNvSpPr txBox="1"/>
          <p:nvPr/>
        </p:nvSpPr>
        <p:spPr>
          <a:xfrm>
            <a:off x="5415980" y="1724191"/>
            <a:ext cx="4242370" cy="4118222"/>
          </a:xfrm>
          <a:prstGeom prst="rect">
            <a:avLst/>
          </a:prstGeom>
          <a:noFill/>
        </p:spPr>
        <p:txBody>
          <a:bodyPr wrap="square" rtlCol="0">
            <a:spAutoFit/>
          </a:bodyPr>
          <a:lstStyle/>
          <a:p>
            <a:pPr>
              <a:lnSpc>
                <a:spcPts val="1960"/>
              </a:lnSpc>
            </a:pPr>
            <a:r>
              <a:rPr lang="en-GB" b="1" dirty="0">
                <a:latin typeface="Arial"/>
              </a:rPr>
              <a:t>Ovulation</a:t>
            </a:r>
          </a:p>
          <a:p>
            <a:pPr>
              <a:lnSpc>
                <a:spcPts val="1960"/>
              </a:lnSpc>
            </a:pPr>
            <a:endParaRPr lang="en-GB" dirty="0">
              <a:latin typeface="Arial"/>
            </a:endParaRPr>
          </a:p>
          <a:p>
            <a:pPr>
              <a:lnSpc>
                <a:spcPts val="1960"/>
              </a:lnSpc>
            </a:pPr>
            <a:r>
              <a:rPr lang="en-GB" dirty="0">
                <a:latin typeface="Arial"/>
              </a:rPr>
              <a:t>On approximately the 14</a:t>
            </a:r>
            <a:r>
              <a:rPr lang="en-GB" baseline="30000" dirty="0">
                <a:latin typeface="Arial"/>
              </a:rPr>
              <a:t>th</a:t>
            </a:r>
            <a:r>
              <a:rPr lang="en-GB" dirty="0">
                <a:latin typeface="Arial"/>
              </a:rPr>
              <a:t> day of the cycle </a:t>
            </a:r>
            <a:r>
              <a:rPr lang="en-GB" dirty="0" smtClean="0">
                <a:latin typeface="Arial"/>
              </a:rPr>
              <a:t>an ovum </a:t>
            </a:r>
            <a:r>
              <a:rPr lang="en-GB" dirty="0">
                <a:latin typeface="Arial"/>
              </a:rPr>
              <a:t>is released in the fallopian tube. </a:t>
            </a:r>
          </a:p>
          <a:p>
            <a:pPr>
              <a:lnSpc>
                <a:spcPts val="1960"/>
              </a:lnSpc>
            </a:pPr>
            <a:r>
              <a:rPr lang="en-GB" dirty="0">
                <a:latin typeface="Arial"/>
              </a:rPr>
              <a:t>This is called ovulation.</a:t>
            </a:r>
          </a:p>
          <a:p>
            <a:pPr>
              <a:lnSpc>
                <a:spcPts val="1960"/>
              </a:lnSpc>
            </a:pPr>
            <a:endParaRPr lang="en-GB" dirty="0">
              <a:latin typeface="Arial"/>
            </a:endParaRPr>
          </a:p>
          <a:p>
            <a:pPr>
              <a:lnSpc>
                <a:spcPts val="1960"/>
              </a:lnSpc>
            </a:pPr>
            <a:r>
              <a:rPr lang="en-GB" dirty="0">
                <a:latin typeface="Arial"/>
              </a:rPr>
              <a:t>The ovum travels towards the uterus.</a:t>
            </a:r>
          </a:p>
          <a:p>
            <a:pPr>
              <a:lnSpc>
                <a:spcPts val="1960"/>
              </a:lnSpc>
            </a:pPr>
            <a:endParaRPr lang="en-GB" dirty="0">
              <a:latin typeface="Arial"/>
            </a:endParaRPr>
          </a:p>
          <a:p>
            <a:pPr>
              <a:lnSpc>
                <a:spcPts val="1960"/>
              </a:lnSpc>
            </a:pPr>
            <a:r>
              <a:rPr lang="en-GB" dirty="0">
                <a:latin typeface="Arial"/>
              </a:rPr>
              <a:t>The lining of the uterus continues to </a:t>
            </a:r>
            <a:r>
              <a:rPr lang="en-GB" dirty="0" smtClean="0">
                <a:latin typeface="Arial"/>
              </a:rPr>
              <a:t>thicken and </a:t>
            </a:r>
            <a:r>
              <a:rPr lang="en-GB" dirty="0">
                <a:latin typeface="Arial"/>
              </a:rPr>
              <a:t>gets full of blood in case a fertilised </a:t>
            </a:r>
            <a:r>
              <a:rPr lang="en-GB" dirty="0" smtClean="0">
                <a:latin typeface="Arial"/>
              </a:rPr>
              <a:t>ovum </a:t>
            </a:r>
            <a:r>
              <a:rPr lang="en-GB" dirty="0">
                <a:latin typeface="Arial"/>
              </a:rPr>
              <a:t>arrives. If the ovum is not fertilised </a:t>
            </a:r>
            <a:r>
              <a:rPr lang="en-GB" dirty="0" smtClean="0">
                <a:latin typeface="Arial"/>
              </a:rPr>
              <a:t>it will </a:t>
            </a:r>
            <a:r>
              <a:rPr lang="en-GB" dirty="0">
                <a:latin typeface="Arial"/>
              </a:rPr>
              <a:t>dissolve and a period will occur.</a:t>
            </a:r>
          </a:p>
          <a:p>
            <a:pPr>
              <a:lnSpc>
                <a:spcPts val="1960"/>
              </a:lnSpc>
            </a:pPr>
            <a:endParaRPr lang="en-GB" dirty="0">
              <a:latin typeface="Arial"/>
            </a:endParaRPr>
          </a:p>
          <a:p>
            <a:pPr>
              <a:lnSpc>
                <a:spcPts val="1960"/>
              </a:lnSpc>
            </a:pPr>
            <a:r>
              <a:rPr lang="en-GB" dirty="0">
                <a:latin typeface="Arial"/>
              </a:rPr>
              <a:t>Then the cycle starts again.</a:t>
            </a:r>
          </a:p>
        </p:txBody>
      </p:sp>
      <p:sp>
        <p:nvSpPr>
          <p:cNvPr id="14" name="Rectangle: Rounded Corners 13">
            <a:extLst>
              <a:ext uri="{FF2B5EF4-FFF2-40B4-BE49-F238E27FC236}">
                <a16:creationId xmlns:a16="http://schemas.microsoft.com/office/drawing/2014/main" id="{DFA96751-9FEB-4475-89BD-AF5EF0E439E4}"/>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26.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5 –</a:t>
            </a:r>
            <a:endParaRPr lang="en-GB" sz="1000" dirty="0">
              <a:solidFill>
                <a:schemeClr val="tx1"/>
              </a:solidFill>
              <a:latin typeface="Arial"/>
              <a:cs typeface="Arial"/>
            </a:endParaRPr>
          </a:p>
        </p:txBody>
      </p:sp>
      <p:pic>
        <p:nvPicPr>
          <p:cNvPr id="18" name="Picture 17">
            <a:hlinkClick r:id="" action="ppaction://hlinkshowjump?jump=endshow"/>
            <a:extLst>
              <a:ext uri="{FF2B5EF4-FFF2-40B4-BE49-F238E27FC236}">
                <a16:creationId xmlns:a16="http://schemas.microsoft.com/office/drawing/2014/main" id="{B7DB7E2F-2E80-46DA-83BA-A750685D03EF}"/>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17" name="TextBox 16"/>
          <p:cNvSpPr txBox="1"/>
          <p:nvPr/>
        </p:nvSpPr>
        <p:spPr>
          <a:xfrm>
            <a:off x="296581" y="6540478"/>
            <a:ext cx="2342231" cy="230832"/>
          </a:xfrm>
          <a:prstGeom prst="rect">
            <a:avLst/>
          </a:prstGeom>
          <a:noFill/>
        </p:spPr>
        <p:txBody>
          <a:bodyPr wrap="square" rtlCol="0">
            <a:spAutoFit/>
          </a:bodyPr>
          <a:lstStyle/>
          <a:p>
            <a:r>
              <a:rPr lang="en-GB" sz="900" dirty="0" smtClean="0">
                <a:latin typeface="Arial"/>
                <a:cs typeface="Arial"/>
              </a:rPr>
              <a:t>Image: </a:t>
            </a:r>
            <a:r>
              <a:rPr lang="en-GB" sz="900" dirty="0" err="1" smtClean="0">
                <a:latin typeface="Arial"/>
                <a:cs typeface="Arial"/>
              </a:rPr>
              <a:t>www.vecteezy.com</a:t>
            </a:r>
            <a:endParaRPr lang="en-GB" sz="900" dirty="0">
              <a:latin typeface="Arial"/>
              <a:cs typeface="Arial"/>
            </a:endParaRPr>
          </a:p>
        </p:txBody>
      </p:sp>
    </p:spTree>
    <p:extLst>
      <p:ext uri="{BB962C8B-B14F-4D97-AF65-F5344CB8AC3E}">
        <p14:creationId xmlns:p14="http://schemas.microsoft.com/office/powerpoint/2010/main" val="396378390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Content Placeholder 10">
            <a:extLst>
              <a:ext uri="{FF2B5EF4-FFF2-40B4-BE49-F238E27FC236}">
                <a16:creationId xmlns:a16="http://schemas.microsoft.com/office/drawing/2014/main" id="{664A3369-F216-4923-8723-C31C7D02BC03}"/>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p:blipFill>
        <p:spPr>
          <a:xfrm flipH="1">
            <a:off x="-1" y="-5773"/>
            <a:ext cx="9906001" cy="6863773"/>
          </a:xfrm>
        </p:spPr>
      </p:pic>
      <p:sp>
        <p:nvSpPr>
          <p:cNvPr id="2" name="Title 1">
            <a:extLst>
              <a:ext uri="{FF2B5EF4-FFF2-40B4-BE49-F238E27FC236}">
                <a16:creationId xmlns:a16="http://schemas.microsoft.com/office/drawing/2014/main" id="{E7880068-6DD5-4A04-8A47-45A9D86D4257}"/>
              </a:ext>
            </a:extLst>
          </p:cNvPr>
          <p:cNvSpPr>
            <a:spLocks noGrp="1"/>
          </p:cNvSpPr>
          <p:nvPr>
            <p:ph type="title"/>
          </p:nvPr>
        </p:nvSpPr>
        <p:spPr>
          <a:xfrm>
            <a:off x="4580265" y="191825"/>
            <a:ext cx="5156402" cy="1325563"/>
          </a:xfrm>
        </p:spPr>
        <p:txBody>
          <a:bodyPr/>
          <a:lstStyle/>
          <a:p>
            <a:r>
              <a:rPr lang="en-GB" dirty="0">
                <a:solidFill>
                  <a:schemeClr val="bg1"/>
                </a:solidFill>
              </a:rPr>
              <a:t>Pause and reflect</a:t>
            </a:r>
          </a:p>
        </p:txBody>
      </p:sp>
      <p:sp>
        <p:nvSpPr>
          <p:cNvPr id="6" name="Content Placeholder 2">
            <a:extLst>
              <a:ext uri="{FF2B5EF4-FFF2-40B4-BE49-F238E27FC236}">
                <a16:creationId xmlns:a16="http://schemas.microsoft.com/office/drawing/2014/main" id="{B8D99722-A4EE-4499-AD5B-63612F9F9582}"/>
              </a:ext>
            </a:extLst>
          </p:cNvPr>
          <p:cNvSpPr txBox="1">
            <a:spLocks/>
          </p:cNvSpPr>
          <p:nvPr/>
        </p:nvSpPr>
        <p:spPr>
          <a:xfrm>
            <a:off x="360218" y="1955147"/>
            <a:ext cx="5876007" cy="48134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sz="2400" dirty="0">
              <a:solidFill>
                <a:schemeClr val="bg1"/>
              </a:solidFill>
              <a:latin typeface="Arial"/>
            </a:endParaRPr>
          </a:p>
          <a:p>
            <a:pPr marL="0" indent="0">
              <a:buFont typeface="Arial" panose="020B0604020202020204" pitchFamily="34" charset="0"/>
              <a:buNone/>
            </a:pPr>
            <a:endParaRPr lang="en-GB" sz="2400" dirty="0">
              <a:solidFill>
                <a:schemeClr val="bg1"/>
              </a:solidFill>
              <a:latin typeface="Arial"/>
            </a:endParaRPr>
          </a:p>
          <a:p>
            <a:pPr marL="0" indent="0">
              <a:buFont typeface="Arial" panose="020B0604020202020204" pitchFamily="34" charset="0"/>
              <a:buNone/>
            </a:pPr>
            <a:endParaRPr lang="en-GB" sz="2400" dirty="0">
              <a:solidFill>
                <a:schemeClr val="bg1"/>
              </a:solidFill>
              <a:latin typeface="Arial"/>
            </a:endParaRPr>
          </a:p>
        </p:txBody>
      </p:sp>
      <p:pic>
        <p:nvPicPr>
          <p:cNvPr id="8" name="Picture 7">
            <a:hlinkClick r:id="" action="ppaction://hlinkshowjump?jump=endshow"/>
            <a:extLst>
              <a:ext uri="{FF2B5EF4-FFF2-40B4-BE49-F238E27FC236}">
                <a16:creationId xmlns:a16="http://schemas.microsoft.com/office/drawing/2014/main" id="{A2D02FB0-9106-4B10-B0A5-34AD4E8598B7}"/>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412630" y="6319352"/>
            <a:ext cx="227778" cy="280342"/>
          </a:xfrm>
          <a:prstGeom prst="rect">
            <a:avLst/>
          </a:prstGeom>
        </p:spPr>
      </p:pic>
      <p:sp>
        <p:nvSpPr>
          <p:cNvPr id="12" name="Content Placeholder 2">
            <a:extLst>
              <a:ext uri="{FF2B5EF4-FFF2-40B4-BE49-F238E27FC236}">
                <a16:creationId xmlns:a16="http://schemas.microsoft.com/office/drawing/2014/main" id="{5CB001AF-EEB7-4140-98E6-79F5BF1F414A}"/>
              </a:ext>
            </a:extLst>
          </p:cNvPr>
          <p:cNvSpPr txBox="1">
            <a:spLocks/>
          </p:cNvSpPr>
          <p:nvPr/>
        </p:nvSpPr>
        <p:spPr>
          <a:xfrm>
            <a:off x="4580265" y="1714984"/>
            <a:ext cx="4946254" cy="466324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3360"/>
              </a:lnSpc>
              <a:spcBef>
                <a:spcPts val="0"/>
              </a:spcBef>
              <a:spcAft>
                <a:spcPts val="2000"/>
              </a:spcAft>
              <a:buNone/>
            </a:pPr>
            <a:r>
              <a:rPr lang="en-GB" sz="2400" dirty="0">
                <a:solidFill>
                  <a:schemeClr val="bg1"/>
                </a:solidFill>
                <a:latin typeface="Arial"/>
              </a:rPr>
              <a:t>Loving Father and Creator of all,</a:t>
            </a:r>
            <a:br>
              <a:rPr lang="en-GB" sz="2400" dirty="0">
                <a:solidFill>
                  <a:schemeClr val="bg1"/>
                </a:solidFill>
                <a:latin typeface="Arial"/>
              </a:rPr>
            </a:br>
            <a:r>
              <a:rPr lang="en-GB" sz="2400" dirty="0">
                <a:solidFill>
                  <a:schemeClr val="bg1"/>
                </a:solidFill>
                <a:latin typeface="Arial"/>
              </a:rPr>
              <a:t>we thank you for the beauty, dignity and gift of human life.</a:t>
            </a:r>
          </a:p>
          <a:p>
            <a:pPr marL="0" indent="0">
              <a:lnSpc>
                <a:spcPts val="3360"/>
              </a:lnSpc>
              <a:spcBef>
                <a:spcPts val="0"/>
              </a:spcBef>
              <a:spcAft>
                <a:spcPts val="2000"/>
              </a:spcAft>
              <a:buNone/>
            </a:pPr>
            <a:r>
              <a:rPr lang="en-GB" sz="2400" dirty="0">
                <a:solidFill>
                  <a:schemeClr val="bg1"/>
                </a:solidFill>
                <a:latin typeface="Arial"/>
              </a:rPr>
              <a:t>Help us to respect and treasure its sacredness from the moment of conception until its natural end.</a:t>
            </a:r>
          </a:p>
          <a:p>
            <a:pPr marL="0" indent="0">
              <a:lnSpc>
                <a:spcPts val="3360"/>
              </a:lnSpc>
              <a:spcBef>
                <a:spcPts val="0"/>
              </a:spcBef>
              <a:spcAft>
                <a:spcPts val="2000"/>
              </a:spcAft>
              <a:buNone/>
            </a:pPr>
            <a:r>
              <a:rPr lang="en-GB" sz="2400" dirty="0">
                <a:solidFill>
                  <a:schemeClr val="bg1"/>
                </a:solidFill>
                <a:latin typeface="Arial"/>
              </a:rPr>
              <a:t>Amen</a:t>
            </a:r>
          </a:p>
        </p:txBody>
      </p:sp>
    </p:spTree>
    <p:extLst>
      <p:ext uri="{BB962C8B-B14F-4D97-AF65-F5344CB8AC3E}">
        <p14:creationId xmlns:p14="http://schemas.microsoft.com/office/powerpoint/2010/main" val="241127776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D1EB74B9-9AC4-48C6-806D-C3848E5B40C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05053" y="365125"/>
            <a:ext cx="6895895" cy="5658170"/>
          </a:xfrm>
          <a:prstGeom prst="rect">
            <a:avLst/>
          </a:prstGeom>
          <a:ln>
            <a:noFill/>
          </a:ln>
          <a:effectLst>
            <a:outerShdw blurRad="190500" algn="tl" rotWithShape="0">
              <a:srgbClr val="000000">
                <a:alpha val="70000"/>
              </a:srgbClr>
            </a:outerShdw>
          </a:effectLst>
        </p:spPr>
      </p:pic>
      <p:sp>
        <p:nvSpPr>
          <p:cNvPr id="8" name="Rectangle: Rounded Corners 7">
            <a:extLst>
              <a:ext uri="{FF2B5EF4-FFF2-40B4-BE49-F238E27FC236}">
                <a16:creationId xmlns:a16="http://schemas.microsoft.com/office/drawing/2014/main" id="{7F5A3398-1126-45A8-991C-7CDD2FD5D1ED}"/>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28.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5 –</a:t>
            </a:r>
            <a:endParaRPr lang="en-GB" sz="1000" dirty="0">
              <a:solidFill>
                <a:schemeClr val="tx1"/>
              </a:solidFill>
              <a:latin typeface="Arial"/>
              <a:cs typeface="Arial"/>
            </a:endParaRPr>
          </a:p>
        </p:txBody>
      </p:sp>
      <p:pic>
        <p:nvPicPr>
          <p:cNvPr id="10" name="Picture 9">
            <a:hlinkClick r:id="" action="ppaction://hlinkshowjump?jump=endshow"/>
            <a:extLst>
              <a:ext uri="{FF2B5EF4-FFF2-40B4-BE49-F238E27FC236}">
                <a16:creationId xmlns:a16="http://schemas.microsoft.com/office/drawing/2014/main" id="{C161265D-5B03-429C-9999-ED754D82453E}"/>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Tree>
    <p:extLst>
      <p:ext uri="{BB962C8B-B14F-4D97-AF65-F5344CB8AC3E}">
        <p14:creationId xmlns:p14="http://schemas.microsoft.com/office/powerpoint/2010/main" val="33955526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7181DE4C-89DF-4120-A164-A7C4C6CF0D35}"/>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29.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5 –</a:t>
            </a:r>
            <a:endParaRPr lang="en-GB" sz="1000" dirty="0">
              <a:solidFill>
                <a:schemeClr val="tx1"/>
              </a:solidFill>
              <a:latin typeface="Arial"/>
              <a:cs typeface="Arial"/>
            </a:endParaRPr>
          </a:p>
        </p:txBody>
      </p:sp>
      <p:pic>
        <p:nvPicPr>
          <p:cNvPr id="7" name="Picture 6">
            <a:hlinkClick r:id="" action="ppaction://hlinkshowjump?jump=endshow"/>
            <a:extLst>
              <a:ext uri="{FF2B5EF4-FFF2-40B4-BE49-F238E27FC236}">
                <a16:creationId xmlns:a16="http://schemas.microsoft.com/office/drawing/2014/main" id="{941C0809-6EE3-4067-A1B9-96B5A82EAB24}"/>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2" name="Picture 1" descr="father-PB2770301_1920.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0838" y="139701"/>
            <a:ext cx="9220200" cy="6146800"/>
          </a:xfrm>
          <a:prstGeom prst="rect">
            <a:avLst/>
          </a:prstGeom>
        </p:spPr>
      </p:pic>
    </p:spTree>
    <p:extLst>
      <p:ext uri="{BB962C8B-B14F-4D97-AF65-F5344CB8AC3E}">
        <p14:creationId xmlns:p14="http://schemas.microsoft.com/office/powerpoint/2010/main" val="384603036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hlinkClick r:id="" action="ppaction://hlinkshowjump?jump=endshow"/>
            <a:extLst>
              <a:ext uri="{FF2B5EF4-FFF2-40B4-BE49-F238E27FC236}">
                <a16:creationId xmlns:a16="http://schemas.microsoft.com/office/drawing/2014/main" id="{6E59888B-FBA8-4B34-AC35-26D80C29704E}"/>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6" name="Rectangle: Rounded Corners 5">
            <a:extLst>
              <a:ext uri="{FF2B5EF4-FFF2-40B4-BE49-F238E27FC236}">
                <a16:creationId xmlns:a16="http://schemas.microsoft.com/office/drawing/2014/main" id="{88FF8184-3A31-417E-ACE2-0CD226A29D76}"/>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30.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5 </a:t>
            </a:r>
            <a:r>
              <a:rPr lang="en-GB" sz="1000" dirty="0" smtClean="0">
                <a:solidFill>
                  <a:schemeClr val="tx1"/>
                </a:solidFill>
                <a:latin typeface="Arial"/>
                <a:cs typeface="Arial"/>
              </a:rPr>
              <a:t>–</a:t>
            </a:r>
            <a:endParaRPr lang="en-GB" sz="1000" dirty="0">
              <a:solidFill>
                <a:schemeClr val="tx1"/>
              </a:solidFill>
              <a:latin typeface="Arial"/>
              <a:cs typeface="Arial"/>
            </a:endParaRPr>
          </a:p>
        </p:txBody>
      </p:sp>
      <p:pic>
        <p:nvPicPr>
          <p:cNvPr id="8" name="Picture 7">
            <a:extLst>
              <a:ext uri="{FF2B5EF4-FFF2-40B4-BE49-F238E27FC236}">
                <a16:creationId xmlns:a16="http://schemas.microsoft.com/office/drawing/2014/main" id="{3BAC89C4-86D2-48F3-9DE1-18EB77A1149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3309881" y="282935"/>
            <a:ext cx="2769492" cy="5903946"/>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86232228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01FCFDD0-5EA7-48C8-BA83-9833394EA64A}"/>
              </a:ext>
            </a:extLst>
          </p:cNvPr>
          <p:cNvSpPr/>
          <p:nvPr/>
        </p:nvSpPr>
        <p:spPr>
          <a:xfrm>
            <a:off x="659215" y="2188217"/>
            <a:ext cx="8637883" cy="481347"/>
          </a:xfrm>
          <a:prstGeom prst="roundRect">
            <a:avLst/>
          </a:prstGeom>
          <a:solidFill>
            <a:srgbClr val="B0DAF6"/>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id="{22C16F97-729B-4299-A802-AADC49DA0B66}"/>
              </a:ext>
            </a:extLst>
          </p:cNvPr>
          <p:cNvSpPr>
            <a:spLocks noGrp="1"/>
          </p:cNvSpPr>
          <p:nvPr>
            <p:ph type="title"/>
          </p:nvPr>
        </p:nvSpPr>
        <p:spPr/>
        <p:txBody>
          <a:bodyPr/>
          <a:lstStyle/>
          <a:p>
            <a:r>
              <a:rPr lang="en-GB" b="1" dirty="0"/>
              <a:t>S</a:t>
            </a:r>
            <a:r>
              <a:rPr lang="en-GB" b="1" dirty="0" smtClean="0"/>
              <a:t>piritual</a:t>
            </a:r>
            <a:endParaRPr lang="en-GB" b="1" dirty="0"/>
          </a:p>
        </p:txBody>
      </p:sp>
      <p:sp>
        <p:nvSpPr>
          <p:cNvPr id="3" name="Content Placeholder 2">
            <a:extLst>
              <a:ext uri="{FF2B5EF4-FFF2-40B4-BE49-F238E27FC236}">
                <a16:creationId xmlns:a16="http://schemas.microsoft.com/office/drawing/2014/main" id="{27579B02-82F6-4A4E-9764-CC9F4218958E}"/>
              </a:ext>
            </a:extLst>
          </p:cNvPr>
          <p:cNvSpPr>
            <a:spLocks noGrp="1"/>
          </p:cNvSpPr>
          <p:nvPr>
            <p:ph idx="1"/>
          </p:nvPr>
        </p:nvSpPr>
        <p:spPr>
          <a:xfrm>
            <a:off x="681038" y="2208853"/>
            <a:ext cx="8565748" cy="4351338"/>
          </a:xfrm>
        </p:spPr>
        <p:txBody>
          <a:bodyPr>
            <a:normAutofit/>
          </a:bodyPr>
          <a:lstStyle/>
          <a:p>
            <a:pPr marL="0" indent="0">
              <a:buNone/>
            </a:pPr>
            <a:r>
              <a:rPr lang="en-GB" sz="2200" dirty="0"/>
              <a:t>To celebrate the joy of growing physically and spiritually.</a:t>
            </a:r>
          </a:p>
        </p:txBody>
      </p:sp>
      <p:sp>
        <p:nvSpPr>
          <p:cNvPr id="5" name="Rectangle: Rounded Corners 4">
            <a:extLst>
              <a:ext uri="{FF2B5EF4-FFF2-40B4-BE49-F238E27FC236}">
                <a16:creationId xmlns:a16="http://schemas.microsoft.com/office/drawing/2014/main" id="{C45215A5-37E1-4E9A-AE22-9EA53B7B70F7}"/>
              </a:ext>
            </a:extLst>
          </p:cNvPr>
          <p:cNvSpPr/>
          <p:nvPr/>
        </p:nvSpPr>
        <p:spPr>
          <a:xfrm>
            <a:off x="7845279" y="6417578"/>
            <a:ext cx="201300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31.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5 –</a:t>
            </a:r>
            <a:endParaRPr lang="en-GB" sz="1000" dirty="0">
              <a:solidFill>
                <a:schemeClr val="tx1"/>
              </a:solidFill>
              <a:latin typeface="Arial"/>
              <a:cs typeface="Arial"/>
            </a:endParaRPr>
          </a:p>
        </p:txBody>
      </p:sp>
      <p:sp>
        <p:nvSpPr>
          <p:cNvPr id="7" name="TextBox 6">
            <a:extLst>
              <a:ext uri="{FF2B5EF4-FFF2-40B4-BE49-F238E27FC236}">
                <a16:creationId xmlns:a16="http://schemas.microsoft.com/office/drawing/2014/main" id="{73E09BF2-2CAA-41AB-BD34-361B90A20300}"/>
              </a:ext>
            </a:extLst>
          </p:cNvPr>
          <p:cNvSpPr txBox="1"/>
          <p:nvPr/>
        </p:nvSpPr>
        <p:spPr>
          <a:xfrm>
            <a:off x="681037" y="1486613"/>
            <a:ext cx="3059526" cy="523220"/>
          </a:xfrm>
          <a:prstGeom prst="rect">
            <a:avLst/>
          </a:prstGeom>
          <a:noFill/>
        </p:spPr>
        <p:txBody>
          <a:bodyPr wrap="none" rtlCol="0">
            <a:spAutoFit/>
          </a:bodyPr>
          <a:lstStyle/>
          <a:p>
            <a:r>
              <a:rPr lang="en-GB" sz="2800" dirty="0">
                <a:solidFill>
                  <a:srgbClr val="FF0000"/>
                </a:solidFill>
                <a:latin typeface="Arial"/>
              </a:rPr>
              <a:t>Learning </a:t>
            </a:r>
            <a:r>
              <a:rPr lang="en-GB" sz="2800" dirty="0" smtClean="0">
                <a:solidFill>
                  <a:srgbClr val="FF0000"/>
                </a:solidFill>
                <a:latin typeface="Arial"/>
              </a:rPr>
              <a:t>intention</a:t>
            </a:r>
            <a:endParaRPr lang="en-GB" sz="2800" dirty="0">
              <a:solidFill>
                <a:srgbClr val="FF0000"/>
              </a:solidFill>
              <a:latin typeface="Arial"/>
            </a:endParaRPr>
          </a:p>
        </p:txBody>
      </p:sp>
      <p:pic>
        <p:nvPicPr>
          <p:cNvPr id="11" name="Picture 10">
            <a:hlinkClick r:id="" action="ppaction://hlinkshowjump?jump=endshow"/>
            <a:extLst>
              <a:ext uri="{FF2B5EF4-FFF2-40B4-BE49-F238E27FC236}">
                <a16:creationId xmlns:a16="http://schemas.microsoft.com/office/drawing/2014/main" id="{31AFA6FF-4D3D-486C-BAC2-429226BB295D}"/>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10" name="Picture 9">
            <a:extLst>
              <a:ext uri="{FF2B5EF4-FFF2-40B4-BE49-F238E27FC236}">
                <a16:creationId xmlns:a16="http://schemas.microsoft.com/office/drawing/2014/main" id="{414E8632-30BE-4582-8475-04BB22AFD79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07456" y="2888639"/>
            <a:ext cx="4392663" cy="3604237"/>
          </a:xfrm>
          <a:prstGeom prst="rect">
            <a:avLst/>
          </a:prstGeom>
          <a:ln>
            <a:noFill/>
          </a:ln>
          <a:effectLst>
            <a:softEdge rad="112500"/>
          </a:effectLst>
        </p:spPr>
      </p:pic>
    </p:spTree>
    <p:extLst>
      <p:ext uri="{BB962C8B-B14F-4D97-AF65-F5344CB8AC3E}">
        <p14:creationId xmlns:p14="http://schemas.microsoft.com/office/powerpoint/2010/main" val="140145111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6A72D9-984B-4A4F-A7A2-C16939E9A288}"/>
              </a:ext>
            </a:extLst>
          </p:cNvPr>
          <p:cNvSpPr>
            <a:spLocks noGrp="1"/>
          </p:cNvSpPr>
          <p:nvPr>
            <p:ph type="title"/>
          </p:nvPr>
        </p:nvSpPr>
        <p:spPr>
          <a:xfrm>
            <a:off x="278891" y="244788"/>
            <a:ext cx="8543925" cy="1325563"/>
          </a:xfrm>
        </p:spPr>
        <p:txBody>
          <a:bodyPr/>
          <a:lstStyle/>
          <a:p>
            <a:r>
              <a:rPr lang="en-GB" dirty="0"/>
              <a:t>Q</a:t>
            </a:r>
            <a:r>
              <a:rPr lang="en-GB" dirty="0" smtClean="0"/>
              <a:t>uestions</a:t>
            </a:r>
            <a:endParaRPr lang="en-GB" dirty="0"/>
          </a:p>
        </p:txBody>
      </p:sp>
      <p:sp>
        <p:nvSpPr>
          <p:cNvPr id="6" name="Content Placeholder 2">
            <a:extLst>
              <a:ext uri="{FF2B5EF4-FFF2-40B4-BE49-F238E27FC236}">
                <a16:creationId xmlns:a16="http://schemas.microsoft.com/office/drawing/2014/main" id="{A0C8D891-784C-4AA4-83A4-4F5718DF7962}"/>
              </a:ext>
            </a:extLst>
          </p:cNvPr>
          <p:cNvSpPr txBox="1">
            <a:spLocks/>
          </p:cNvSpPr>
          <p:nvPr/>
        </p:nvSpPr>
        <p:spPr>
          <a:xfrm>
            <a:off x="278891" y="1550398"/>
            <a:ext cx="5055109" cy="508182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charset="2"/>
              <a:buChar char="§"/>
            </a:pPr>
            <a:r>
              <a:rPr lang="en-GB" sz="2000" dirty="0">
                <a:latin typeface="Arial"/>
              </a:rPr>
              <a:t>What does it mean to grow holistically, </a:t>
            </a:r>
            <a:r>
              <a:rPr lang="en-GB" sz="2000" dirty="0" smtClean="0">
                <a:latin typeface="Arial"/>
              </a:rPr>
              <a:t/>
            </a:r>
            <a:br>
              <a:rPr lang="en-GB" sz="2000" dirty="0" smtClean="0">
                <a:latin typeface="Arial"/>
              </a:rPr>
            </a:br>
            <a:r>
              <a:rPr lang="en-GB" sz="2000" dirty="0" smtClean="0">
                <a:latin typeface="Arial"/>
              </a:rPr>
              <a:t>e.g</a:t>
            </a:r>
            <a:r>
              <a:rPr lang="en-GB" sz="2000" dirty="0">
                <a:latin typeface="Arial"/>
              </a:rPr>
              <a:t>. physically, socially, emotionally, intellectually and spiritually</a:t>
            </a:r>
            <a:r>
              <a:rPr lang="en-GB" sz="2000" dirty="0" smtClean="0">
                <a:latin typeface="Arial"/>
              </a:rPr>
              <a:t>?</a:t>
            </a:r>
            <a:br>
              <a:rPr lang="en-GB" sz="2000" dirty="0" smtClean="0">
                <a:latin typeface="Arial"/>
              </a:rPr>
            </a:br>
            <a:endParaRPr lang="en-GB" sz="900" dirty="0">
              <a:latin typeface="Arial"/>
            </a:endParaRPr>
          </a:p>
          <a:p>
            <a:pPr>
              <a:buFont typeface="Wingdings" charset="2"/>
              <a:buChar char="§"/>
            </a:pPr>
            <a:r>
              <a:rPr lang="en-GB" sz="2000" dirty="0">
                <a:latin typeface="Arial"/>
              </a:rPr>
              <a:t>Are there ways and means we can ensure each aspect happens healthily</a:t>
            </a:r>
            <a:r>
              <a:rPr lang="en-GB" sz="2000" dirty="0" smtClean="0">
                <a:latin typeface="Arial"/>
              </a:rPr>
              <a:t>?</a:t>
            </a:r>
            <a:br>
              <a:rPr lang="en-GB" sz="2000" dirty="0" smtClean="0">
                <a:latin typeface="Arial"/>
              </a:rPr>
            </a:br>
            <a:endParaRPr lang="en-GB" sz="900" dirty="0">
              <a:latin typeface="Arial"/>
            </a:endParaRPr>
          </a:p>
          <a:p>
            <a:pPr>
              <a:buFont typeface="Wingdings" charset="2"/>
              <a:buChar char="§"/>
            </a:pPr>
            <a:r>
              <a:rPr lang="en-GB" sz="2000" dirty="0">
                <a:latin typeface="Arial"/>
              </a:rPr>
              <a:t>What difficulties might you face as your body changes and grows</a:t>
            </a:r>
            <a:r>
              <a:rPr lang="en-GB" sz="2000" dirty="0" smtClean="0">
                <a:latin typeface="Arial"/>
              </a:rPr>
              <a:t>?</a:t>
            </a:r>
            <a:br>
              <a:rPr lang="en-GB" sz="2000" dirty="0" smtClean="0">
                <a:latin typeface="Arial"/>
              </a:rPr>
            </a:br>
            <a:endParaRPr lang="en-GB" sz="900" dirty="0">
              <a:latin typeface="Arial"/>
            </a:endParaRPr>
          </a:p>
          <a:p>
            <a:pPr>
              <a:buFont typeface="Wingdings" charset="2"/>
              <a:buChar char="§"/>
            </a:pPr>
            <a:r>
              <a:rPr lang="en-GB" sz="2000" dirty="0">
                <a:latin typeface="Arial"/>
                <a:ea typeface="Calibri" panose="020F0502020204030204" pitchFamily="34" charset="0"/>
              </a:rPr>
              <a:t>God’s love surrounds you always and His Holy Spirit guides and protects </a:t>
            </a:r>
            <a:r>
              <a:rPr lang="en-GB" sz="2000" dirty="0" smtClean="0">
                <a:latin typeface="Arial"/>
                <a:ea typeface="Calibri" panose="020F0502020204030204" pitchFamily="34" charset="0"/>
              </a:rPr>
              <a:t>you.</a:t>
            </a:r>
            <a:br>
              <a:rPr lang="en-GB" sz="2000" dirty="0" smtClean="0">
                <a:latin typeface="Arial"/>
                <a:ea typeface="Calibri" panose="020F0502020204030204" pitchFamily="34" charset="0"/>
              </a:rPr>
            </a:br>
            <a:r>
              <a:rPr lang="en-GB" sz="2000" dirty="0" smtClean="0">
                <a:latin typeface="Arial"/>
                <a:ea typeface="Calibri" panose="020F0502020204030204" pitchFamily="34" charset="0"/>
              </a:rPr>
              <a:t>How </a:t>
            </a:r>
            <a:r>
              <a:rPr lang="en-GB" sz="2000" dirty="0">
                <a:latin typeface="Arial"/>
                <a:ea typeface="Calibri" panose="020F0502020204030204" pitchFamily="34" charset="0"/>
              </a:rPr>
              <a:t>will this help you to be respectful of your own body and help you to be courageous in the face of changes?</a:t>
            </a:r>
            <a:endParaRPr lang="en-GB" sz="2000" dirty="0">
              <a:latin typeface="Arial"/>
            </a:endParaRPr>
          </a:p>
        </p:txBody>
      </p:sp>
      <p:sp>
        <p:nvSpPr>
          <p:cNvPr id="7" name="Rectangle: Rounded Corners 6">
            <a:extLst>
              <a:ext uri="{FF2B5EF4-FFF2-40B4-BE49-F238E27FC236}">
                <a16:creationId xmlns:a16="http://schemas.microsoft.com/office/drawing/2014/main" id="{261485A3-44CB-4447-9A68-C5C6465B4122}"/>
              </a:ext>
            </a:extLst>
          </p:cNvPr>
          <p:cNvSpPr/>
          <p:nvPr/>
        </p:nvSpPr>
        <p:spPr>
          <a:xfrm>
            <a:off x="7872544" y="6417578"/>
            <a:ext cx="198574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32.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5 –</a:t>
            </a:r>
            <a:endParaRPr lang="en-GB" sz="1000" dirty="0">
              <a:solidFill>
                <a:schemeClr val="tx1"/>
              </a:solidFill>
              <a:latin typeface="Arial"/>
              <a:cs typeface="Arial"/>
            </a:endParaRPr>
          </a:p>
        </p:txBody>
      </p:sp>
      <p:pic>
        <p:nvPicPr>
          <p:cNvPr id="11" name="Picture 10">
            <a:hlinkClick r:id="" action="ppaction://hlinkshowjump?jump=endshow"/>
            <a:extLst>
              <a:ext uri="{FF2B5EF4-FFF2-40B4-BE49-F238E27FC236}">
                <a16:creationId xmlns:a16="http://schemas.microsoft.com/office/drawing/2014/main" id="{20681947-F01F-443C-877E-D96126801A42}"/>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8" name="Picture 7">
            <a:extLst>
              <a:ext uri="{FF2B5EF4-FFF2-40B4-BE49-F238E27FC236}">
                <a16:creationId xmlns:a16="http://schemas.microsoft.com/office/drawing/2014/main" id="{293C7435-B68C-4408-9B22-9165F917B5E0}"/>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5519558" y="2242089"/>
            <a:ext cx="3952630" cy="3286257"/>
          </a:xfrm>
          <a:prstGeom prst="rect">
            <a:avLst/>
          </a:prstGeom>
          <a:ln>
            <a:noFill/>
          </a:ln>
          <a:effectLst>
            <a:softEdge rad="112500"/>
          </a:effectLst>
        </p:spPr>
      </p:pic>
    </p:spTree>
    <p:extLst>
      <p:ext uri="{BB962C8B-B14F-4D97-AF65-F5344CB8AC3E}">
        <p14:creationId xmlns:p14="http://schemas.microsoft.com/office/powerpoint/2010/main" val="253812750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t Teresa Avila-background-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707" y="0"/>
            <a:ext cx="9887689" cy="6858000"/>
          </a:xfrm>
          <a:prstGeom prst="rect">
            <a:avLst/>
          </a:prstGeom>
        </p:spPr>
      </p:pic>
      <p:pic>
        <p:nvPicPr>
          <p:cNvPr id="8" name="Picture 7">
            <a:hlinkClick r:id="" action="ppaction://hlinkshowjump?jump=endshow"/>
            <a:extLst>
              <a:ext uri="{FF2B5EF4-FFF2-40B4-BE49-F238E27FC236}">
                <a16:creationId xmlns:a16="http://schemas.microsoft.com/office/drawing/2014/main" id="{E0DD90EC-901C-4565-9700-4791C4A0ADF6}"/>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412630" y="6393233"/>
            <a:ext cx="227778" cy="280342"/>
          </a:xfrm>
          <a:prstGeom prst="rect">
            <a:avLst/>
          </a:prstGeom>
        </p:spPr>
      </p:pic>
      <p:sp>
        <p:nvSpPr>
          <p:cNvPr id="12" name="Title 1">
            <a:extLst>
              <a:ext uri="{FF2B5EF4-FFF2-40B4-BE49-F238E27FC236}">
                <a16:creationId xmlns:a16="http://schemas.microsoft.com/office/drawing/2014/main" id="{E7880068-6DD5-4A04-8A47-45A9D86D4257}"/>
              </a:ext>
            </a:extLst>
          </p:cNvPr>
          <p:cNvSpPr>
            <a:spLocks noGrp="1"/>
          </p:cNvSpPr>
          <p:nvPr>
            <p:ph type="title"/>
          </p:nvPr>
        </p:nvSpPr>
        <p:spPr>
          <a:xfrm>
            <a:off x="967918" y="85386"/>
            <a:ext cx="5521523" cy="1325563"/>
          </a:xfrm>
        </p:spPr>
        <p:txBody>
          <a:bodyPr/>
          <a:lstStyle/>
          <a:p>
            <a:pPr algn="r"/>
            <a:r>
              <a:rPr lang="en-GB" dirty="0"/>
              <a:t>Pause and reflect</a:t>
            </a:r>
          </a:p>
        </p:txBody>
      </p:sp>
      <p:sp>
        <p:nvSpPr>
          <p:cNvPr id="14" name="Rectangle 13">
            <a:extLst>
              <a:ext uri="{FF2B5EF4-FFF2-40B4-BE49-F238E27FC236}">
                <a16:creationId xmlns:a16="http://schemas.microsoft.com/office/drawing/2014/main" id="{9F0BEDF4-2897-4BF8-B533-6C9769227FC0}"/>
              </a:ext>
            </a:extLst>
          </p:cNvPr>
          <p:cNvSpPr/>
          <p:nvPr/>
        </p:nvSpPr>
        <p:spPr>
          <a:xfrm>
            <a:off x="555908" y="6335021"/>
            <a:ext cx="1804876" cy="307777"/>
          </a:xfrm>
          <a:prstGeom prst="rect">
            <a:avLst/>
          </a:prstGeom>
        </p:spPr>
        <p:txBody>
          <a:bodyPr wrap="none">
            <a:spAutoFit/>
          </a:bodyPr>
          <a:lstStyle/>
          <a:p>
            <a:r>
              <a:rPr lang="en-GB" sz="1400" dirty="0">
                <a:latin typeface="Arial"/>
              </a:rPr>
              <a:t>Saint Teresa of Avila</a:t>
            </a:r>
          </a:p>
        </p:txBody>
      </p:sp>
      <p:sp>
        <p:nvSpPr>
          <p:cNvPr id="16" name="TextBox 15">
            <a:extLst>
              <a:ext uri="{FF2B5EF4-FFF2-40B4-BE49-F238E27FC236}">
                <a16:creationId xmlns:a16="http://schemas.microsoft.com/office/drawing/2014/main" id="{8FC173C5-1AA1-4CD4-8CB0-36CFCC92C5B2}"/>
              </a:ext>
            </a:extLst>
          </p:cNvPr>
          <p:cNvSpPr txBox="1"/>
          <p:nvPr/>
        </p:nvSpPr>
        <p:spPr>
          <a:xfrm>
            <a:off x="2644995" y="2326046"/>
            <a:ext cx="3463705" cy="400110"/>
          </a:xfrm>
          <a:prstGeom prst="rect">
            <a:avLst/>
          </a:prstGeom>
          <a:noFill/>
        </p:spPr>
        <p:txBody>
          <a:bodyPr wrap="square">
            <a:spAutoFit/>
          </a:bodyPr>
          <a:lstStyle/>
          <a:p>
            <a:r>
              <a:rPr lang="en-GB" sz="2000" b="1" dirty="0">
                <a:latin typeface="Arial"/>
              </a:rPr>
              <a:t>St Teresa’s Prayer</a:t>
            </a:r>
          </a:p>
        </p:txBody>
      </p:sp>
    </p:spTree>
    <p:extLst>
      <p:ext uri="{BB962C8B-B14F-4D97-AF65-F5344CB8AC3E}">
        <p14:creationId xmlns:p14="http://schemas.microsoft.com/office/powerpoint/2010/main" val="318614201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hlinkClick r:id="" action="ppaction://hlinkshowjump?jump=endshow"/>
            <a:extLst>
              <a:ext uri="{FF2B5EF4-FFF2-40B4-BE49-F238E27FC236}">
                <a16:creationId xmlns:a16="http://schemas.microsoft.com/office/drawing/2014/main" id="{DC1A0FD5-4A21-445F-9800-68018400E92F}"/>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9" name="Rectangle: Rounded Corners 8">
            <a:extLst>
              <a:ext uri="{FF2B5EF4-FFF2-40B4-BE49-F238E27FC236}">
                <a16:creationId xmlns:a16="http://schemas.microsoft.com/office/drawing/2014/main" id="{B7DDF328-3CB5-4298-BB80-6902BD8CAD8D}"/>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34.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5 –</a:t>
            </a:r>
            <a:endParaRPr lang="en-GB" sz="1000" dirty="0">
              <a:solidFill>
                <a:schemeClr val="tx1"/>
              </a:solidFill>
              <a:latin typeface="Arial"/>
              <a:cs typeface="Arial"/>
            </a:endParaRPr>
          </a:p>
        </p:txBody>
      </p:sp>
      <p:sp>
        <p:nvSpPr>
          <p:cNvPr id="10" name="Content Placeholder 2">
            <a:extLst>
              <a:ext uri="{FF2B5EF4-FFF2-40B4-BE49-F238E27FC236}">
                <a16:creationId xmlns:a16="http://schemas.microsoft.com/office/drawing/2014/main" id="{09B07368-96B6-441E-B4EA-6EAD033070B5}"/>
              </a:ext>
            </a:extLst>
          </p:cNvPr>
          <p:cNvSpPr>
            <a:spLocks noGrp="1"/>
          </p:cNvSpPr>
          <p:nvPr>
            <p:ph idx="1"/>
          </p:nvPr>
        </p:nvSpPr>
        <p:spPr>
          <a:xfrm>
            <a:off x="239928" y="1125563"/>
            <a:ext cx="5991387" cy="5337725"/>
          </a:xfrm>
        </p:spPr>
        <p:txBody>
          <a:bodyPr>
            <a:noAutofit/>
          </a:bodyPr>
          <a:lstStyle/>
          <a:p>
            <a:pPr marL="0" indent="0">
              <a:lnSpc>
                <a:spcPts val="2600"/>
              </a:lnSpc>
              <a:spcBef>
                <a:spcPts val="0"/>
              </a:spcBef>
              <a:spcAft>
                <a:spcPts val="2000"/>
              </a:spcAft>
              <a:buNone/>
            </a:pPr>
            <a:r>
              <a:rPr lang="en-GB" sz="2200" i="1" dirty="0"/>
              <a:t>The Christian family is missionary</a:t>
            </a:r>
            <a:r>
              <a:rPr lang="en-GB" sz="2200" i="1" dirty="0" smtClean="0"/>
              <a:t>:</a:t>
            </a:r>
            <a:br>
              <a:rPr lang="en-GB" sz="2200" i="1" dirty="0" smtClean="0"/>
            </a:br>
            <a:r>
              <a:rPr lang="en-GB" sz="2200" i="1" dirty="0" smtClean="0"/>
              <a:t>it </a:t>
            </a:r>
            <a:r>
              <a:rPr lang="en-GB" sz="2200" i="1" dirty="0"/>
              <a:t>announces the love of God to the </a:t>
            </a:r>
            <a:r>
              <a:rPr lang="en-GB" sz="2200" i="1" dirty="0" smtClean="0"/>
              <a:t>world.</a:t>
            </a:r>
            <a:br>
              <a:rPr lang="en-GB" sz="2200" i="1" dirty="0" smtClean="0"/>
            </a:br>
            <a:r>
              <a:rPr lang="en-GB" sz="2200" i="1" dirty="0" smtClean="0"/>
              <a:t>The </a:t>
            </a:r>
            <a:r>
              <a:rPr lang="en-GB" sz="2200" i="1" dirty="0"/>
              <a:t>most beautiful thing God made</a:t>
            </a:r>
            <a:r>
              <a:rPr lang="en-GB" sz="2200" i="1" dirty="0" smtClean="0"/>
              <a:t>,</a:t>
            </a:r>
            <a:br>
              <a:rPr lang="en-GB" sz="2200" i="1" dirty="0" smtClean="0"/>
            </a:br>
            <a:r>
              <a:rPr lang="en-GB" sz="2200" i="1" dirty="0" smtClean="0"/>
              <a:t>so </a:t>
            </a:r>
            <a:r>
              <a:rPr lang="en-GB" sz="2200" i="1" dirty="0"/>
              <a:t>the Bible tells us, was the family</a:t>
            </a:r>
            <a:r>
              <a:rPr lang="en-GB" sz="2200" i="1" dirty="0" smtClean="0"/>
              <a:t>.</a:t>
            </a:r>
            <a:endParaRPr lang="en-GB" sz="2200" i="1" dirty="0"/>
          </a:p>
          <a:p>
            <a:pPr marL="0" indent="0">
              <a:lnSpc>
                <a:spcPts val="2600"/>
              </a:lnSpc>
              <a:spcBef>
                <a:spcPts val="0"/>
              </a:spcBef>
              <a:spcAft>
                <a:spcPts val="2000"/>
              </a:spcAft>
              <a:buNone/>
            </a:pPr>
            <a:r>
              <a:rPr lang="en-GB" sz="2200" i="1" dirty="0"/>
              <a:t>He created man and </a:t>
            </a:r>
            <a:r>
              <a:rPr lang="en-GB" sz="2200" i="1" dirty="0" smtClean="0"/>
              <a:t>woman</a:t>
            </a:r>
            <a:br>
              <a:rPr lang="en-GB" sz="2200" i="1" dirty="0" smtClean="0"/>
            </a:br>
            <a:r>
              <a:rPr lang="en-GB" sz="2200" i="1" dirty="0" smtClean="0"/>
              <a:t>and </a:t>
            </a:r>
            <a:r>
              <a:rPr lang="en-GB" sz="2200" i="1" dirty="0"/>
              <a:t>He gave them everything</a:t>
            </a:r>
            <a:r>
              <a:rPr lang="en-GB" sz="2200" i="1" dirty="0" smtClean="0"/>
              <a:t>.</a:t>
            </a:r>
            <a:endParaRPr lang="en-GB" sz="2200" i="1" dirty="0"/>
          </a:p>
          <a:p>
            <a:pPr marL="0" indent="0">
              <a:lnSpc>
                <a:spcPts val="2600"/>
              </a:lnSpc>
              <a:spcBef>
                <a:spcPts val="0"/>
              </a:spcBef>
              <a:spcAft>
                <a:spcPts val="2000"/>
              </a:spcAft>
              <a:buNone/>
            </a:pPr>
            <a:r>
              <a:rPr lang="en-GB" sz="2200" i="1" dirty="0"/>
              <a:t>He entrusted the world to them</a:t>
            </a:r>
            <a:r>
              <a:rPr lang="en-GB" sz="2200" i="1" dirty="0" smtClean="0"/>
              <a:t>:</a:t>
            </a:r>
            <a:br>
              <a:rPr lang="en-GB" sz="2200" i="1" dirty="0" smtClean="0"/>
            </a:br>
            <a:r>
              <a:rPr lang="en-GB" sz="2200" i="1" dirty="0" smtClean="0"/>
              <a:t>‘</a:t>
            </a:r>
            <a:r>
              <a:rPr lang="en-GB" sz="2200" i="1" dirty="0"/>
              <a:t>Grow, multiply, cultivate the earth</a:t>
            </a:r>
            <a:r>
              <a:rPr lang="en-GB" sz="2200" i="1" dirty="0" smtClean="0"/>
              <a:t>,</a:t>
            </a:r>
            <a:br>
              <a:rPr lang="en-GB" sz="2200" i="1" dirty="0" smtClean="0"/>
            </a:br>
            <a:r>
              <a:rPr lang="en-GB" sz="2200" i="1" dirty="0" smtClean="0"/>
              <a:t>make </a:t>
            </a:r>
            <a:r>
              <a:rPr lang="en-GB" sz="2200" i="1" dirty="0"/>
              <a:t>it bear fruit, let it grow.</a:t>
            </a:r>
            <a:r>
              <a:rPr lang="en-GB" sz="2200" i="1" dirty="0" smtClean="0"/>
              <a:t>’</a:t>
            </a:r>
            <a:endParaRPr lang="en-GB" sz="2200" i="1" dirty="0"/>
          </a:p>
          <a:p>
            <a:pPr marL="0" indent="0">
              <a:lnSpc>
                <a:spcPts val="2600"/>
              </a:lnSpc>
              <a:spcBef>
                <a:spcPts val="0"/>
              </a:spcBef>
              <a:spcAft>
                <a:spcPts val="2000"/>
              </a:spcAft>
              <a:buNone/>
            </a:pPr>
            <a:r>
              <a:rPr lang="en-GB" sz="2200" i="1" dirty="0"/>
              <a:t>All the love he put into that marvellous creation he entrusted to a family.</a:t>
            </a:r>
          </a:p>
        </p:txBody>
      </p:sp>
      <p:pic>
        <p:nvPicPr>
          <p:cNvPr id="11" name="Picture 10">
            <a:extLst>
              <a:ext uri="{FF2B5EF4-FFF2-40B4-BE49-F238E27FC236}">
                <a16:creationId xmlns:a16="http://schemas.microsoft.com/office/drawing/2014/main" id="{AA057639-27A9-4C20-A466-2428F084EFB6}"/>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6530494" y="730709"/>
            <a:ext cx="2798621" cy="5021532"/>
          </a:xfrm>
          <a:prstGeom prst="round2DiagRect">
            <a:avLst>
              <a:gd name="adj1" fmla="val 16667"/>
              <a:gd name="adj2" fmla="val 6221"/>
            </a:avLst>
          </a:prstGeom>
          <a:ln w="88900" cap="sq">
            <a:solidFill>
              <a:srgbClr val="FFFFFF"/>
            </a:solidFill>
            <a:miter lim="800000"/>
          </a:ln>
          <a:effectLst>
            <a:outerShdw blurRad="254000" algn="tl" rotWithShape="0">
              <a:srgbClr val="000000">
                <a:alpha val="43000"/>
              </a:srgbClr>
            </a:outerShdw>
          </a:effectLst>
        </p:spPr>
      </p:pic>
      <p:sp>
        <p:nvSpPr>
          <p:cNvPr id="12" name="TextBox 11">
            <a:extLst>
              <a:ext uri="{FF2B5EF4-FFF2-40B4-BE49-F238E27FC236}">
                <a16:creationId xmlns:a16="http://schemas.microsoft.com/office/drawing/2014/main" id="{AA0017E9-5DE5-494B-94DD-0FD76D63BB53}"/>
              </a:ext>
            </a:extLst>
          </p:cNvPr>
          <p:cNvSpPr txBox="1"/>
          <p:nvPr/>
        </p:nvSpPr>
        <p:spPr>
          <a:xfrm>
            <a:off x="4995039" y="6037251"/>
            <a:ext cx="1242422" cy="307777"/>
          </a:xfrm>
          <a:prstGeom prst="rect">
            <a:avLst/>
          </a:prstGeom>
          <a:noFill/>
        </p:spPr>
        <p:txBody>
          <a:bodyPr wrap="none" rtlCol="0">
            <a:spAutoFit/>
          </a:bodyPr>
          <a:lstStyle/>
          <a:p>
            <a:r>
              <a:rPr lang="en-GB" sz="1400" dirty="0">
                <a:latin typeface="Arial"/>
              </a:rPr>
              <a:t>Pope Francis</a:t>
            </a:r>
          </a:p>
        </p:txBody>
      </p:sp>
    </p:spTree>
    <p:extLst>
      <p:ext uri="{BB962C8B-B14F-4D97-AF65-F5344CB8AC3E}">
        <p14:creationId xmlns:p14="http://schemas.microsoft.com/office/powerpoint/2010/main" val="53583323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3941</TotalTime>
  <Words>2269</Words>
  <Application>Microsoft Office PowerPoint</Application>
  <PresentationFormat>A4 Paper (210x297 mm)</PresentationFormat>
  <Paragraphs>235</Paragraphs>
  <Slides>34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34</vt:i4>
      </vt:variant>
    </vt:vector>
  </HeadingPairs>
  <TitlesOfParts>
    <vt:vector size="40" baseType="lpstr">
      <vt:lpstr>Arial</vt:lpstr>
      <vt:lpstr>Calibri</vt:lpstr>
      <vt:lpstr>Calibri Light</vt:lpstr>
      <vt:lpstr>Times New Roman</vt:lpstr>
      <vt:lpstr>Wingdings</vt:lpstr>
      <vt:lpstr>Office Theme</vt:lpstr>
      <vt:lpstr>Year 5</vt:lpstr>
      <vt:lpstr>PowerPoint Presentation</vt:lpstr>
      <vt:lpstr>Aim</vt:lpstr>
      <vt:lpstr>PowerPoint Presentation</vt:lpstr>
      <vt:lpstr>PowerPoint Presentation</vt:lpstr>
      <vt:lpstr>Social and Emotional</vt:lpstr>
      <vt:lpstr>The basic stages of  emotional childhood development</vt:lpstr>
      <vt:lpstr>Infant or baby (birth – 2 years old)</vt:lpstr>
      <vt:lpstr>Infant or baby (birth – 2 years old)</vt:lpstr>
      <vt:lpstr>Toddler or preschool age (2-5 years old)</vt:lpstr>
      <vt:lpstr>Toddler or preschool age (2-5 Years old)</vt:lpstr>
      <vt:lpstr>School going age (6-12 years old)</vt:lpstr>
      <vt:lpstr>School going age (6-12 years old)</vt:lpstr>
      <vt:lpstr>Adolescent or teenager (13-18 years old)</vt:lpstr>
      <vt:lpstr>Adolescent or teenager (13-18 years old)</vt:lpstr>
      <vt:lpstr>Questions</vt:lpstr>
      <vt:lpstr>Questions (continued)</vt:lpstr>
      <vt:lpstr>Pause and reflect</vt:lpstr>
      <vt:lpstr>PowerPoint Presentation</vt:lpstr>
      <vt:lpstr>Physical</vt:lpstr>
      <vt:lpstr>Questions</vt:lpstr>
      <vt:lpstr>Physical changes in girls</vt:lpstr>
      <vt:lpstr>Physical changes in boys</vt:lpstr>
      <vt:lpstr>Physical changes in boys</vt:lpstr>
      <vt:lpstr>Menstruation and Ovulation</vt:lpstr>
      <vt:lpstr>Menstruation and Ovulation</vt:lpstr>
      <vt:lpstr>Pause and reflect</vt:lpstr>
      <vt:lpstr>PowerPoint Presentation</vt:lpstr>
      <vt:lpstr>PowerPoint Presentation</vt:lpstr>
      <vt:lpstr>PowerPoint Presentation</vt:lpstr>
      <vt:lpstr>Spiritual</vt:lpstr>
      <vt:lpstr>Questions</vt:lpstr>
      <vt:lpstr>Pause and reflect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Eanna McAteer</dc:creator>
  <cp:lastModifiedBy>Julie McGreevy</cp:lastModifiedBy>
  <cp:revision>153</cp:revision>
  <cp:lastPrinted>2020-07-30T12:11:25Z</cp:lastPrinted>
  <dcterms:created xsi:type="dcterms:W3CDTF">2020-03-22T10:35:47Z</dcterms:created>
  <dcterms:modified xsi:type="dcterms:W3CDTF">2022-03-07T15:42:43Z</dcterms:modified>
</cp:coreProperties>
</file>