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4" r:id="rId3"/>
    <p:sldId id="259" r:id="rId4"/>
    <p:sldId id="282" r:id="rId5"/>
    <p:sldId id="283" r:id="rId6"/>
    <p:sldId id="281" r:id="rId7"/>
    <p:sldId id="260" r:id="rId8"/>
    <p:sldId id="262" r:id="rId9"/>
    <p:sldId id="280" r:id="rId10"/>
    <p:sldId id="263" r:id="rId11"/>
    <p:sldId id="275" r:id="rId12"/>
    <p:sldId id="265" r:id="rId13"/>
    <p:sldId id="264" r:id="rId14"/>
    <p:sldId id="267" r:id="rId15"/>
    <p:sldId id="268" r:id="rId16"/>
    <p:sldId id="274" r:id="rId17"/>
    <p:sldId id="276" r:id="rId18"/>
    <p:sldId id="269" r:id="rId19"/>
    <p:sldId id="270" r:id="rId20"/>
    <p:sldId id="271" r:id="rId21"/>
    <p:sldId id="277" r:id="rId22"/>
    <p:sldId id="272" r:id="rId23"/>
    <p:sldId id="278" r:id="rId2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EFCFAF"/>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38" autoAdjust="0"/>
    <p:restoredTop sz="94660"/>
  </p:normalViewPr>
  <p:slideViewPr>
    <p:cSldViewPr snapToGrid="0">
      <p:cViewPr varScale="1">
        <p:scale>
          <a:sx n="102" d="100"/>
          <a:sy n="102" d="100"/>
        </p:scale>
        <p:origin x="126" y="22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7BBBD37D-DE79-4223-BFFD-13F14D386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1CAEA38B-2883-4A3F-83AC-AE8C742FA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24F17995-0E3C-49DE-8BF1-044F72DB4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A8F5F788-663B-4554-B3D5-BBE3D1A0EA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8" name="Footer Placeholder 7">
            <a:extLst>
              <a:ext uri="{FF2B5EF4-FFF2-40B4-BE49-F238E27FC236}">
                <a16:creationId xmlns:a16="http://schemas.microsoft.com/office/drawing/2014/main" id="{446AB426-08E6-4FF0-AB15-13FAA37D0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4" name="Footer Placeholder 3">
            <a:extLst>
              <a:ext uri="{FF2B5EF4-FFF2-40B4-BE49-F238E27FC236}">
                <a16:creationId xmlns:a16="http://schemas.microsoft.com/office/drawing/2014/main" id="{7DA3FE41-2964-4621-A3DE-DAB2CD915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3" name="Footer Placeholder 2">
            <a:extLst>
              <a:ext uri="{FF2B5EF4-FFF2-40B4-BE49-F238E27FC236}">
                <a16:creationId xmlns:a16="http://schemas.microsoft.com/office/drawing/2014/main" id="{8FC6A391-9A3F-49AA-9312-952B0DEDCB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41B82183-D8D3-40E2-8E73-79C7C64B63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DDBEC805-B5DF-4DB7-BB3B-7565E1118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5532109D-C687-44A9-9AA8-B9DF68423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C8D28B91-D46C-47CF-B9B4-60ADC6CB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rgbClr val="EFCFAF">
                <a:lumMod val="45000"/>
                <a:lumOff val="55000"/>
              </a:srgbClr>
            </a:gs>
            <a:gs pos="0">
              <a:srgbClr val="EFCFAF">
                <a:lumMod val="100000"/>
              </a:srgbClr>
            </a:gs>
            <a:gs pos="83000">
              <a:srgbClr val="EFCFAF">
                <a:lumMod val="45000"/>
                <a:lumOff val="55000"/>
              </a:srgbClr>
            </a:gs>
            <a:gs pos="100000">
              <a:srgbClr val="EFCFAF">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mccrimmons.com"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pPr algn="ctr"/>
            <a:r>
              <a:rPr lang="en-GB" sz="7200" b="1" dirty="0"/>
              <a:t>Year 1</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2"/>
            <a:ext cx="8543925" cy="481347"/>
          </a:xfrm>
        </p:spPr>
        <p:txBody>
          <a:bodyPr/>
          <a:lstStyle/>
          <a:p>
            <a:pPr marL="0" indent="0" algn="ctr">
              <a:buNone/>
            </a:pPr>
            <a:r>
              <a:rPr lang="en-GB" dirty="0"/>
              <a:t>We meet God’s love in </a:t>
            </a:r>
            <a:r>
              <a:rPr lang="en-GB" dirty="0" smtClean="0"/>
              <a:t>our </a:t>
            </a:r>
            <a:r>
              <a:rPr lang="en-GB" dirty="0"/>
              <a:t>family</a:t>
            </a:r>
          </a:p>
        </p:txBody>
      </p:sp>
      <p:pic>
        <p:nvPicPr>
          <p:cNvPr id="5" name="Picture 4">
            <a:extLst>
              <a:ext uri="{FF2B5EF4-FFF2-40B4-BE49-F238E27FC236}">
                <a16:creationId xmlns:a16="http://schemas.microsoft.com/office/drawing/2014/main" id="{95D34E23-7973-438C-BF7B-326E926297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6629" y="2349546"/>
            <a:ext cx="4423389" cy="4508455"/>
          </a:xfrm>
          <a:prstGeom prst="rect">
            <a:avLst/>
          </a:prstGeom>
        </p:spPr>
      </p:pic>
      <p:sp>
        <p:nvSpPr>
          <p:cNvPr id="6" name="Rectangle: Rounded Corners 5">
            <a:extLst>
              <a:ext uri="{FF2B5EF4-FFF2-40B4-BE49-F238E27FC236}">
                <a16:creationId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id="{F2803C26-5B18-47CC-B5A0-28B739FC4C4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09557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338828"/>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smtClean="0">
                <a:latin typeface="Arial"/>
                <a:cs typeface="Arial"/>
              </a:rPr>
              <a:t>Most of the mages </a:t>
            </a:r>
            <a:r>
              <a:rPr lang="en-US" sz="900" dirty="0">
                <a:latin typeface="Arial"/>
                <a:cs typeface="Arial"/>
              </a:rPr>
              <a:t>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smtClean="0">
                <a:latin typeface="Arial"/>
                <a:cs typeface="Arial"/>
              </a:rPr>
              <a:t>Other image </a:t>
            </a:r>
            <a:r>
              <a:rPr lang="en-US" sz="900" i="1" dirty="0">
                <a:latin typeface="Arial"/>
                <a:cs typeface="Arial"/>
              </a:rPr>
              <a:t>credits</a:t>
            </a:r>
          </a:p>
          <a:p>
            <a:endParaRPr lang="en-US" sz="900" dirty="0">
              <a:latin typeface="Arial"/>
              <a:cs typeface="Arial"/>
            </a:endParaRPr>
          </a:p>
          <a:p>
            <a:r>
              <a:rPr lang="en-US" sz="900" dirty="0" smtClean="0">
                <a:latin typeface="Arial"/>
                <a:cs typeface="Arial"/>
              </a:rPr>
              <a:t>Slide 5 &amp; 6</a:t>
            </a:r>
            <a:r>
              <a:rPr lang="en-US" sz="900" dirty="0">
                <a:latin typeface="Arial"/>
                <a:cs typeface="Arial"/>
              </a:rPr>
              <a:t>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7</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a:p>
            <a:r>
              <a:rPr lang="en-US" sz="900" dirty="0" smtClean="0">
                <a:latin typeface="Arial"/>
                <a:cs typeface="Arial"/>
              </a:rPr>
              <a:t>Slide 23</a:t>
            </a:r>
            <a:r>
              <a:rPr lang="en-US" sz="900" dirty="0">
                <a:latin typeface="Arial"/>
                <a:cs typeface="Arial"/>
              </a:rPr>
              <a:t>	</a:t>
            </a:r>
            <a:r>
              <a:rPr lang="en-US" sz="900" dirty="0" err="1" smtClean="0">
                <a:latin typeface="Arial"/>
                <a:cs typeface="Arial"/>
              </a:rPr>
              <a:t>EMcMedia</a:t>
            </a:r>
            <a:endParaRPr lang="en-GB"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16544060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1"/>
            <a:ext cx="8543925" cy="1366032"/>
          </a:xfrm>
        </p:spPr>
        <p:txBody>
          <a:bodyPr>
            <a:normAutofit/>
          </a:bodyPr>
          <a:lstStyle/>
          <a:p>
            <a:pPr marL="0" indent="0">
              <a:lnSpc>
                <a:spcPts val="3360"/>
              </a:lnSpc>
              <a:buNone/>
            </a:pPr>
            <a:r>
              <a:rPr lang="en-GB" dirty="0"/>
              <a:t>To focus on families and specially growing up in a loving, secure and stable home.</a:t>
            </a:r>
          </a:p>
        </p:txBody>
      </p:sp>
      <p:pic>
        <p:nvPicPr>
          <p:cNvPr id="11" name="Picture 10">
            <a:hlinkClick r:id="" action="ppaction://hlinkshowjump?jump=endshow"/>
            <a:extLst>
              <a:ext uri="{FF2B5EF4-FFF2-40B4-BE49-F238E27FC236}">
                <a16:creationId xmlns:a16="http://schemas.microsoft.com/office/drawing/2014/main" id="{B2698CA5-EAE0-4511-83A9-3874E0C8C0A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5" name="Picture 4">
            <a:extLst>
              <a:ext uri="{FF2B5EF4-FFF2-40B4-BE49-F238E27FC236}">
                <a16:creationId xmlns:a16="http://schemas.microsoft.com/office/drawing/2014/main" id="{1701679C-30DE-4550-BD9E-1F04919BA2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384" y="2759442"/>
            <a:ext cx="4107731" cy="3973440"/>
          </a:xfrm>
          <a:prstGeom prst="rect">
            <a:avLst/>
          </a:prstGeom>
        </p:spPr>
      </p:pic>
      <p:pic>
        <p:nvPicPr>
          <p:cNvPr id="8" name="Picture 7">
            <a:extLst>
              <a:ext uri="{FF2B5EF4-FFF2-40B4-BE49-F238E27FC236}">
                <a16:creationId xmlns:a16="http://schemas.microsoft.com/office/drawing/2014/main" id="{E8943D7B-4D75-4BE5-9AD2-BE9EC03ED29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295973" y="3232310"/>
            <a:ext cx="1816986" cy="2614112"/>
          </a:xfrm>
          <a:prstGeom prst="rect">
            <a:avLst/>
          </a:prstGeom>
        </p:spPr>
      </p:pic>
    </p:spTree>
    <p:extLst>
      <p:ext uri="{BB962C8B-B14F-4D97-AF65-F5344CB8AC3E}">
        <p14:creationId xmlns:p14="http://schemas.microsoft.com/office/powerpoint/2010/main" val="6295951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Picture 97">
            <a:extLst>
              <a:ext uri="{FF2B5EF4-FFF2-40B4-BE49-F238E27FC236}">
                <a16:creationId xmlns:a16="http://schemas.microsoft.com/office/drawing/2014/main" id="{A1DDFA20-C2D2-42E1-B1B5-E42393F639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873" y="303375"/>
            <a:ext cx="5789936" cy="617869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4" name="Arrow: Right 93">
            <a:extLst>
              <a:ext uri="{FF2B5EF4-FFF2-40B4-BE49-F238E27FC236}">
                <a16:creationId xmlns:a16="http://schemas.microsoft.com/office/drawing/2014/main" id="{C6E0AD0E-564F-4A28-9A32-F50D3114C2B3}"/>
              </a:ext>
            </a:extLst>
          </p:cNvPr>
          <p:cNvSpPr/>
          <p:nvPr/>
        </p:nvSpPr>
        <p:spPr>
          <a:xfrm>
            <a:off x="6889861" y="5295799"/>
            <a:ext cx="2757591" cy="6888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Rounded Corners 30">
            <a:extLst>
              <a:ext uri="{FF2B5EF4-FFF2-40B4-BE49-F238E27FC236}">
                <a16:creationId xmlns:a16="http://schemas.microsoft.com/office/drawing/2014/main" id="{87FFD762-BC2E-4187-8234-0CE242609641}"/>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id="{253FCD17-5B57-47E4-984C-8A91593A40E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2" name="TextBox 91">
            <a:extLst>
              <a:ext uri="{FF2B5EF4-FFF2-40B4-BE49-F238E27FC236}">
                <a16:creationId xmlns:a16="http://schemas.microsoft.com/office/drawing/2014/main" id="{781D14E8-1835-4F81-BC20-2DCF4C90D0F9}"/>
              </a:ext>
            </a:extLst>
          </p:cNvPr>
          <p:cNvSpPr txBox="1"/>
          <p:nvPr/>
        </p:nvSpPr>
        <p:spPr>
          <a:xfrm>
            <a:off x="7022885" y="5452070"/>
            <a:ext cx="2539167" cy="338554"/>
          </a:xfrm>
          <a:prstGeom prst="rect">
            <a:avLst/>
          </a:prstGeom>
          <a:noFill/>
        </p:spPr>
        <p:txBody>
          <a:bodyPr wrap="square" rtlCol="0">
            <a:spAutoFit/>
          </a:bodyPr>
          <a:lstStyle/>
          <a:p>
            <a:r>
              <a:rPr lang="en-GB" sz="1600" dirty="0">
                <a:solidFill>
                  <a:schemeClr val="bg1"/>
                </a:solidFill>
              </a:rPr>
              <a:t>Key </a:t>
            </a:r>
            <a:r>
              <a:rPr lang="en-GB" sz="1600" dirty="0" smtClean="0">
                <a:solidFill>
                  <a:schemeClr val="bg1"/>
                </a:solidFill>
              </a:rPr>
              <a:t>words </a:t>
            </a:r>
            <a:r>
              <a:rPr lang="en-GB" sz="1600" dirty="0">
                <a:solidFill>
                  <a:schemeClr val="bg1"/>
                </a:solidFill>
              </a:rPr>
              <a:t>c</a:t>
            </a:r>
            <a:r>
              <a:rPr lang="en-GB" sz="1600" dirty="0" smtClean="0">
                <a:solidFill>
                  <a:schemeClr val="bg1"/>
                </a:solidFill>
              </a:rPr>
              <a:t>ontinued</a:t>
            </a:r>
            <a:r>
              <a:rPr lang="en-GB" sz="1600" dirty="0">
                <a:solidFill>
                  <a:schemeClr val="bg1"/>
                </a:solidFill>
              </a:rPr>
              <a:t>…</a:t>
            </a:r>
          </a:p>
        </p:txBody>
      </p:sp>
      <p:pic>
        <p:nvPicPr>
          <p:cNvPr id="96" name="Picture 95">
            <a:extLst>
              <a:ext uri="{FF2B5EF4-FFF2-40B4-BE49-F238E27FC236}">
                <a16:creationId xmlns:a16="http://schemas.microsoft.com/office/drawing/2014/main" id="{A2DAB538-7A2C-43F8-9276-2BC7FB2D71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1756" y="1129539"/>
            <a:ext cx="4484674" cy="4221622"/>
          </a:xfrm>
          <a:prstGeom prst="rect">
            <a:avLst/>
          </a:prstGeom>
        </p:spPr>
      </p:pic>
      <p:sp>
        <p:nvSpPr>
          <p:cNvPr id="100" name="TextBox 99">
            <a:extLst>
              <a:ext uri="{FF2B5EF4-FFF2-40B4-BE49-F238E27FC236}">
                <a16:creationId xmlns:a16="http://schemas.microsoft.com/office/drawing/2014/main" id="{05987B2E-A5B7-47CC-9DC0-E89922BCA1DF}"/>
              </a:ext>
            </a:extLst>
          </p:cNvPr>
          <p:cNvSpPr txBox="1"/>
          <p:nvPr/>
        </p:nvSpPr>
        <p:spPr>
          <a:xfrm>
            <a:off x="843255" y="622309"/>
            <a:ext cx="1108897" cy="461665"/>
          </a:xfrm>
          <a:prstGeom prst="rect">
            <a:avLst/>
          </a:prstGeom>
          <a:noFill/>
        </p:spPr>
        <p:txBody>
          <a:bodyPr wrap="none" rtlCol="0">
            <a:spAutoFit/>
          </a:bodyPr>
          <a:lstStyle/>
          <a:p>
            <a:r>
              <a:rPr lang="en-GB" sz="2400" dirty="0">
                <a:latin typeface="Arial"/>
              </a:rPr>
              <a:t>unique	</a:t>
            </a:r>
          </a:p>
        </p:txBody>
      </p:sp>
      <p:sp>
        <p:nvSpPr>
          <p:cNvPr id="102" name="TextBox 101">
            <a:extLst>
              <a:ext uri="{FF2B5EF4-FFF2-40B4-BE49-F238E27FC236}">
                <a16:creationId xmlns:a16="http://schemas.microsoft.com/office/drawing/2014/main" id="{EF377F1C-B2D5-4781-912C-C7FFC103C960}"/>
              </a:ext>
            </a:extLst>
          </p:cNvPr>
          <p:cNvSpPr txBox="1"/>
          <p:nvPr/>
        </p:nvSpPr>
        <p:spPr>
          <a:xfrm>
            <a:off x="843255" y="1378063"/>
            <a:ext cx="954558" cy="461665"/>
          </a:xfrm>
          <a:prstGeom prst="rect">
            <a:avLst/>
          </a:prstGeom>
          <a:noFill/>
        </p:spPr>
        <p:txBody>
          <a:bodyPr wrap="none" rtlCol="0">
            <a:spAutoFit/>
          </a:bodyPr>
          <a:lstStyle/>
          <a:p>
            <a:r>
              <a:rPr lang="en-GB" sz="2400" dirty="0">
                <a:latin typeface="Arial"/>
              </a:rPr>
              <a:t>friend</a:t>
            </a:r>
          </a:p>
        </p:txBody>
      </p:sp>
      <p:sp>
        <p:nvSpPr>
          <p:cNvPr id="104" name="TextBox 103">
            <a:extLst>
              <a:ext uri="{FF2B5EF4-FFF2-40B4-BE49-F238E27FC236}">
                <a16:creationId xmlns:a16="http://schemas.microsoft.com/office/drawing/2014/main" id="{9629C7A4-D6A0-45B4-8C54-8F46ADA32B6C}"/>
              </a:ext>
            </a:extLst>
          </p:cNvPr>
          <p:cNvSpPr txBox="1"/>
          <p:nvPr/>
        </p:nvSpPr>
        <p:spPr>
          <a:xfrm>
            <a:off x="843255" y="2119218"/>
            <a:ext cx="1197764" cy="461665"/>
          </a:xfrm>
          <a:prstGeom prst="rect">
            <a:avLst/>
          </a:prstGeom>
          <a:noFill/>
        </p:spPr>
        <p:txBody>
          <a:bodyPr wrap="none" rtlCol="0">
            <a:spAutoFit/>
          </a:bodyPr>
          <a:lstStyle/>
          <a:p>
            <a:r>
              <a:rPr lang="en-GB" sz="2400" dirty="0">
                <a:latin typeface="Arial"/>
              </a:rPr>
              <a:t>respect</a:t>
            </a:r>
          </a:p>
        </p:txBody>
      </p:sp>
      <p:sp>
        <p:nvSpPr>
          <p:cNvPr id="105" name="TextBox 104">
            <a:extLst>
              <a:ext uri="{FF2B5EF4-FFF2-40B4-BE49-F238E27FC236}">
                <a16:creationId xmlns:a16="http://schemas.microsoft.com/office/drawing/2014/main" id="{23C88895-BBC2-4975-A023-69C1ED172873}"/>
              </a:ext>
            </a:extLst>
          </p:cNvPr>
          <p:cNvSpPr txBox="1"/>
          <p:nvPr/>
        </p:nvSpPr>
        <p:spPr>
          <a:xfrm>
            <a:off x="843254" y="2889571"/>
            <a:ext cx="1108446" cy="461665"/>
          </a:xfrm>
          <a:prstGeom prst="rect">
            <a:avLst/>
          </a:prstGeom>
          <a:noFill/>
        </p:spPr>
        <p:txBody>
          <a:bodyPr wrap="none" rtlCol="0">
            <a:spAutoFit/>
          </a:bodyPr>
          <a:lstStyle/>
          <a:p>
            <a:r>
              <a:rPr lang="en-GB" sz="2400" dirty="0">
                <a:latin typeface="Arial"/>
              </a:rPr>
              <a:t>secure</a:t>
            </a:r>
          </a:p>
        </p:txBody>
      </p:sp>
      <p:sp>
        <p:nvSpPr>
          <p:cNvPr id="106" name="TextBox 105">
            <a:extLst>
              <a:ext uri="{FF2B5EF4-FFF2-40B4-BE49-F238E27FC236}">
                <a16:creationId xmlns:a16="http://schemas.microsoft.com/office/drawing/2014/main" id="{CF155B51-95C2-4FCE-A304-D3E95F560C3A}"/>
              </a:ext>
            </a:extLst>
          </p:cNvPr>
          <p:cNvSpPr txBox="1"/>
          <p:nvPr/>
        </p:nvSpPr>
        <p:spPr>
          <a:xfrm>
            <a:off x="843253" y="3611148"/>
            <a:ext cx="766406" cy="461665"/>
          </a:xfrm>
          <a:prstGeom prst="rect">
            <a:avLst/>
          </a:prstGeom>
          <a:noFill/>
        </p:spPr>
        <p:txBody>
          <a:bodyPr wrap="none" rtlCol="0">
            <a:spAutoFit/>
          </a:bodyPr>
          <a:lstStyle/>
          <a:p>
            <a:r>
              <a:rPr lang="en-GB" sz="2400" dirty="0">
                <a:latin typeface="Arial"/>
              </a:rPr>
              <a:t>God</a:t>
            </a:r>
          </a:p>
        </p:txBody>
      </p:sp>
      <p:sp>
        <p:nvSpPr>
          <p:cNvPr id="108" name="TextBox 107">
            <a:extLst>
              <a:ext uri="{FF2B5EF4-FFF2-40B4-BE49-F238E27FC236}">
                <a16:creationId xmlns:a16="http://schemas.microsoft.com/office/drawing/2014/main" id="{CDB4E0A2-FD77-46CA-9618-0DF050672CEF}"/>
              </a:ext>
            </a:extLst>
          </p:cNvPr>
          <p:cNvSpPr txBox="1"/>
          <p:nvPr/>
        </p:nvSpPr>
        <p:spPr>
          <a:xfrm>
            <a:off x="843252" y="4365663"/>
            <a:ext cx="749274" cy="461665"/>
          </a:xfrm>
          <a:prstGeom prst="rect">
            <a:avLst/>
          </a:prstGeom>
          <a:noFill/>
        </p:spPr>
        <p:txBody>
          <a:bodyPr wrap="none" rtlCol="0">
            <a:spAutoFit/>
          </a:bodyPr>
          <a:lstStyle/>
          <a:p>
            <a:r>
              <a:rPr lang="en-GB" sz="2400" dirty="0">
                <a:latin typeface="Arial"/>
              </a:rPr>
              <a:t>love</a:t>
            </a:r>
          </a:p>
        </p:txBody>
      </p:sp>
      <p:sp>
        <p:nvSpPr>
          <p:cNvPr id="110" name="TextBox 109">
            <a:extLst>
              <a:ext uri="{FF2B5EF4-FFF2-40B4-BE49-F238E27FC236}">
                <a16:creationId xmlns:a16="http://schemas.microsoft.com/office/drawing/2014/main" id="{D710A943-E148-4076-8A1E-E3D4675B5355}"/>
              </a:ext>
            </a:extLst>
          </p:cNvPr>
          <p:cNvSpPr txBox="1"/>
          <p:nvPr/>
        </p:nvSpPr>
        <p:spPr>
          <a:xfrm>
            <a:off x="843253" y="5113036"/>
            <a:ext cx="783388" cy="461665"/>
          </a:xfrm>
          <a:prstGeom prst="rect">
            <a:avLst/>
          </a:prstGeom>
          <a:noFill/>
        </p:spPr>
        <p:txBody>
          <a:bodyPr wrap="none" rtlCol="0">
            <a:spAutoFit/>
          </a:bodyPr>
          <a:lstStyle/>
          <a:p>
            <a:r>
              <a:rPr lang="en-GB" sz="2400" dirty="0">
                <a:latin typeface="Arial"/>
              </a:rPr>
              <a:t>care</a:t>
            </a:r>
          </a:p>
        </p:txBody>
      </p:sp>
      <p:sp>
        <p:nvSpPr>
          <p:cNvPr id="112" name="TextBox 111">
            <a:extLst>
              <a:ext uri="{FF2B5EF4-FFF2-40B4-BE49-F238E27FC236}">
                <a16:creationId xmlns:a16="http://schemas.microsoft.com/office/drawing/2014/main" id="{F15A1949-1B3E-4239-9196-D3D19E29FDED}"/>
              </a:ext>
            </a:extLst>
          </p:cNvPr>
          <p:cNvSpPr txBox="1"/>
          <p:nvPr/>
        </p:nvSpPr>
        <p:spPr>
          <a:xfrm>
            <a:off x="945431" y="5850015"/>
            <a:ext cx="1864613" cy="461665"/>
          </a:xfrm>
          <a:prstGeom prst="rect">
            <a:avLst/>
          </a:prstGeom>
          <a:noFill/>
        </p:spPr>
        <p:txBody>
          <a:bodyPr wrap="none" rtlCol="0">
            <a:spAutoFit/>
          </a:bodyPr>
          <a:lstStyle/>
          <a:p>
            <a:r>
              <a:rPr lang="en-GB" sz="2400" dirty="0">
                <a:latin typeface="Arial"/>
              </a:rPr>
              <a:t>commitment</a:t>
            </a:r>
          </a:p>
        </p:txBody>
      </p:sp>
      <p:sp>
        <p:nvSpPr>
          <p:cNvPr id="113" name="TextBox 112">
            <a:extLst>
              <a:ext uri="{FF2B5EF4-FFF2-40B4-BE49-F238E27FC236}">
                <a16:creationId xmlns:a16="http://schemas.microsoft.com/office/drawing/2014/main" id="{76302E75-49DB-46A4-8FDE-2CFC586EE74F}"/>
              </a:ext>
            </a:extLst>
          </p:cNvPr>
          <p:cNvSpPr txBox="1"/>
          <p:nvPr/>
        </p:nvSpPr>
        <p:spPr>
          <a:xfrm>
            <a:off x="2242585" y="613920"/>
            <a:ext cx="1005954" cy="461665"/>
          </a:xfrm>
          <a:prstGeom prst="rect">
            <a:avLst/>
          </a:prstGeom>
          <a:noFill/>
        </p:spPr>
        <p:txBody>
          <a:bodyPr wrap="none" rtlCol="0">
            <a:spAutoFit/>
          </a:bodyPr>
          <a:lstStyle/>
          <a:p>
            <a:r>
              <a:rPr lang="en-GB" sz="2400" dirty="0">
                <a:latin typeface="Arial"/>
              </a:rPr>
              <a:t>stable</a:t>
            </a:r>
          </a:p>
        </p:txBody>
      </p:sp>
      <p:sp>
        <p:nvSpPr>
          <p:cNvPr id="114" name="TextBox 113">
            <a:extLst>
              <a:ext uri="{FF2B5EF4-FFF2-40B4-BE49-F238E27FC236}">
                <a16:creationId xmlns:a16="http://schemas.microsoft.com/office/drawing/2014/main" id="{AA4527B0-6DAB-4B8A-8B9A-7563CDFB560D}"/>
              </a:ext>
            </a:extLst>
          </p:cNvPr>
          <p:cNvSpPr txBox="1"/>
          <p:nvPr/>
        </p:nvSpPr>
        <p:spPr>
          <a:xfrm>
            <a:off x="2242586" y="1383331"/>
            <a:ext cx="1467619" cy="461665"/>
          </a:xfrm>
          <a:prstGeom prst="rect">
            <a:avLst/>
          </a:prstGeom>
          <a:noFill/>
        </p:spPr>
        <p:txBody>
          <a:bodyPr wrap="none" rtlCol="0">
            <a:spAutoFit/>
          </a:bodyPr>
          <a:lstStyle/>
          <a:p>
            <a:r>
              <a:rPr lang="en-GB" sz="2400" dirty="0">
                <a:latin typeface="Arial"/>
              </a:rPr>
              <a:t>important</a:t>
            </a:r>
          </a:p>
        </p:txBody>
      </p:sp>
      <p:sp>
        <p:nvSpPr>
          <p:cNvPr id="116" name="TextBox 115">
            <a:extLst>
              <a:ext uri="{FF2B5EF4-FFF2-40B4-BE49-F238E27FC236}">
                <a16:creationId xmlns:a16="http://schemas.microsoft.com/office/drawing/2014/main" id="{50317DCD-D25E-4C53-8AEF-03CB7AEF3538}"/>
              </a:ext>
            </a:extLst>
          </p:cNvPr>
          <p:cNvSpPr txBox="1"/>
          <p:nvPr/>
        </p:nvSpPr>
        <p:spPr>
          <a:xfrm>
            <a:off x="2242585" y="2133817"/>
            <a:ext cx="1300356" cy="461665"/>
          </a:xfrm>
          <a:prstGeom prst="rect">
            <a:avLst/>
          </a:prstGeom>
          <a:noFill/>
        </p:spPr>
        <p:txBody>
          <a:bodyPr wrap="none" rtlCol="0">
            <a:spAutoFit/>
          </a:bodyPr>
          <a:lstStyle/>
          <a:p>
            <a:r>
              <a:rPr lang="en-GB" sz="2400" dirty="0">
                <a:latin typeface="Arial"/>
              </a:rPr>
              <a:t>different</a:t>
            </a:r>
          </a:p>
        </p:txBody>
      </p:sp>
      <p:sp>
        <p:nvSpPr>
          <p:cNvPr id="118" name="TextBox 117">
            <a:extLst>
              <a:ext uri="{FF2B5EF4-FFF2-40B4-BE49-F238E27FC236}">
                <a16:creationId xmlns:a16="http://schemas.microsoft.com/office/drawing/2014/main" id="{8CF816A9-7E81-4595-BD21-34BCE7E0E44C}"/>
              </a:ext>
            </a:extLst>
          </p:cNvPr>
          <p:cNvSpPr txBox="1"/>
          <p:nvPr/>
        </p:nvSpPr>
        <p:spPr>
          <a:xfrm>
            <a:off x="2242585" y="2874972"/>
            <a:ext cx="1142711" cy="461665"/>
          </a:xfrm>
          <a:prstGeom prst="rect">
            <a:avLst/>
          </a:prstGeom>
          <a:noFill/>
        </p:spPr>
        <p:txBody>
          <a:bodyPr wrap="none" rtlCol="0">
            <a:spAutoFit/>
          </a:bodyPr>
          <a:lstStyle/>
          <a:p>
            <a:r>
              <a:rPr lang="en-GB" sz="2400" dirty="0">
                <a:latin typeface="Arial"/>
              </a:rPr>
              <a:t>special</a:t>
            </a:r>
          </a:p>
        </p:txBody>
      </p:sp>
      <p:sp>
        <p:nvSpPr>
          <p:cNvPr id="120" name="TextBox 119">
            <a:extLst>
              <a:ext uri="{FF2B5EF4-FFF2-40B4-BE49-F238E27FC236}">
                <a16:creationId xmlns:a16="http://schemas.microsoft.com/office/drawing/2014/main" id="{0E891F26-C527-4105-9DBE-F7AB51E7DA9F}"/>
              </a:ext>
            </a:extLst>
          </p:cNvPr>
          <p:cNvSpPr txBox="1"/>
          <p:nvPr/>
        </p:nvSpPr>
        <p:spPr>
          <a:xfrm>
            <a:off x="2242584" y="3596549"/>
            <a:ext cx="903162" cy="461665"/>
          </a:xfrm>
          <a:prstGeom prst="rect">
            <a:avLst/>
          </a:prstGeom>
          <a:noFill/>
        </p:spPr>
        <p:txBody>
          <a:bodyPr wrap="none" rtlCol="0">
            <a:spAutoFit/>
          </a:bodyPr>
          <a:lstStyle/>
          <a:p>
            <a:r>
              <a:rPr lang="en-GB" sz="2400" dirty="0">
                <a:latin typeface="Arial"/>
              </a:rPr>
              <a:t>signs</a:t>
            </a:r>
          </a:p>
        </p:txBody>
      </p:sp>
      <p:sp>
        <p:nvSpPr>
          <p:cNvPr id="122" name="TextBox 121">
            <a:extLst>
              <a:ext uri="{FF2B5EF4-FFF2-40B4-BE49-F238E27FC236}">
                <a16:creationId xmlns:a16="http://schemas.microsoft.com/office/drawing/2014/main" id="{0B224FB7-08F8-4E56-BEEA-5CE8AD09CCA7}"/>
              </a:ext>
            </a:extLst>
          </p:cNvPr>
          <p:cNvSpPr txBox="1"/>
          <p:nvPr/>
        </p:nvSpPr>
        <p:spPr>
          <a:xfrm>
            <a:off x="2242583" y="4351064"/>
            <a:ext cx="1177125" cy="461665"/>
          </a:xfrm>
          <a:prstGeom prst="rect">
            <a:avLst/>
          </a:prstGeom>
          <a:noFill/>
        </p:spPr>
        <p:txBody>
          <a:bodyPr wrap="none" rtlCol="0">
            <a:spAutoFit/>
          </a:bodyPr>
          <a:lstStyle/>
          <a:p>
            <a:r>
              <a:rPr lang="en-GB" sz="2400" dirty="0">
                <a:latin typeface="Arial"/>
              </a:rPr>
              <a:t>healthy</a:t>
            </a:r>
          </a:p>
        </p:txBody>
      </p:sp>
      <p:sp>
        <p:nvSpPr>
          <p:cNvPr id="124" name="TextBox 123">
            <a:extLst>
              <a:ext uri="{FF2B5EF4-FFF2-40B4-BE49-F238E27FC236}">
                <a16:creationId xmlns:a16="http://schemas.microsoft.com/office/drawing/2014/main" id="{5E48B82E-CCCC-40AD-BA06-0C24A5359804}"/>
              </a:ext>
            </a:extLst>
          </p:cNvPr>
          <p:cNvSpPr txBox="1"/>
          <p:nvPr/>
        </p:nvSpPr>
        <p:spPr>
          <a:xfrm>
            <a:off x="2242583" y="5098437"/>
            <a:ext cx="766406" cy="461665"/>
          </a:xfrm>
          <a:prstGeom prst="rect">
            <a:avLst/>
          </a:prstGeom>
          <a:noFill/>
        </p:spPr>
        <p:txBody>
          <a:bodyPr wrap="none" rtlCol="0">
            <a:spAutoFit/>
          </a:bodyPr>
          <a:lstStyle/>
          <a:p>
            <a:r>
              <a:rPr lang="en-GB" sz="2400" dirty="0">
                <a:latin typeface="Arial"/>
              </a:rPr>
              <a:t>safe</a:t>
            </a:r>
          </a:p>
        </p:txBody>
      </p:sp>
      <p:sp>
        <p:nvSpPr>
          <p:cNvPr id="128" name="TextBox 127">
            <a:extLst>
              <a:ext uri="{FF2B5EF4-FFF2-40B4-BE49-F238E27FC236}">
                <a16:creationId xmlns:a16="http://schemas.microsoft.com/office/drawing/2014/main" id="{2B020A8B-8C5E-462C-8E9C-76CF3D032BD2}"/>
              </a:ext>
            </a:extLst>
          </p:cNvPr>
          <p:cNvSpPr txBox="1"/>
          <p:nvPr/>
        </p:nvSpPr>
        <p:spPr>
          <a:xfrm>
            <a:off x="3778004" y="626340"/>
            <a:ext cx="1707619" cy="461665"/>
          </a:xfrm>
          <a:prstGeom prst="rect">
            <a:avLst/>
          </a:prstGeom>
          <a:noFill/>
        </p:spPr>
        <p:txBody>
          <a:bodyPr wrap="none" rtlCol="0">
            <a:spAutoFit/>
          </a:bodyPr>
          <a:lstStyle/>
          <a:p>
            <a:r>
              <a:rPr lang="en-GB" sz="2400" dirty="0">
                <a:latin typeface="Arial"/>
              </a:rPr>
              <a:t>boundaries</a:t>
            </a:r>
          </a:p>
        </p:txBody>
      </p:sp>
      <p:sp>
        <p:nvSpPr>
          <p:cNvPr id="130" name="TextBox 129">
            <a:extLst>
              <a:ext uri="{FF2B5EF4-FFF2-40B4-BE49-F238E27FC236}">
                <a16:creationId xmlns:a16="http://schemas.microsoft.com/office/drawing/2014/main" id="{17F06BA6-79BE-4E71-83EF-2328C3AAF415}"/>
              </a:ext>
            </a:extLst>
          </p:cNvPr>
          <p:cNvSpPr txBox="1"/>
          <p:nvPr/>
        </p:nvSpPr>
        <p:spPr>
          <a:xfrm>
            <a:off x="3778004" y="1359401"/>
            <a:ext cx="1399392" cy="461665"/>
          </a:xfrm>
          <a:prstGeom prst="rect">
            <a:avLst/>
          </a:prstGeom>
          <a:noFill/>
        </p:spPr>
        <p:txBody>
          <a:bodyPr wrap="none" rtlCol="0">
            <a:spAutoFit/>
          </a:bodyPr>
          <a:lstStyle/>
          <a:p>
            <a:r>
              <a:rPr lang="en-GB" sz="2400" dirty="0">
                <a:latin typeface="Arial"/>
              </a:rPr>
              <a:t>kindness</a:t>
            </a:r>
          </a:p>
        </p:txBody>
      </p:sp>
      <p:sp>
        <p:nvSpPr>
          <p:cNvPr id="132" name="TextBox 131">
            <a:extLst>
              <a:ext uri="{FF2B5EF4-FFF2-40B4-BE49-F238E27FC236}">
                <a16:creationId xmlns:a16="http://schemas.microsoft.com/office/drawing/2014/main" id="{1F076347-18E4-4272-A254-553A0B75CF70}"/>
              </a:ext>
            </a:extLst>
          </p:cNvPr>
          <p:cNvSpPr txBox="1"/>
          <p:nvPr/>
        </p:nvSpPr>
        <p:spPr>
          <a:xfrm>
            <a:off x="3778004" y="2115154"/>
            <a:ext cx="1177125" cy="461665"/>
          </a:xfrm>
          <a:prstGeom prst="rect">
            <a:avLst/>
          </a:prstGeom>
          <a:noFill/>
        </p:spPr>
        <p:txBody>
          <a:bodyPr wrap="none" rtlCol="0">
            <a:spAutoFit/>
          </a:bodyPr>
          <a:lstStyle/>
          <a:p>
            <a:r>
              <a:rPr lang="en-GB" sz="2400" dirty="0">
                <a:latin typeface="Arial"/>
              </a:rPr>
              <a:t>teasing</a:t>
            </a:r>
          </a:p>
        </p:txBody>
      </p:sp>
      <p:sp>
        <p:nvSpPr>
          <p:cNvPr id="134" name="TextBox 133">
            <a:extLst>
              <a:ext uri="{FF2B5EF4-FFF2-40B4-BE49-F238E27FC236}">
                <a16:creationId xmlns:a16="http://schemas.microsoft.com/office/drawing/2014/main" id="{C1CF5FE7-D082-4027-B4D5-566078AA9F2A}"/>
              </a:ext>
            </a:extLst>
          </p:cNvPr>
          <p:cNvSpPr txBox="1"/>
          <p:nvPr/>
        </p:nvSpPr>
        <p:spPr>
          <a:xfrm>
            <a:off x="3778003" y="2858194"/>
            <a:ext cx="1228371" cy="461665"/>
          </a:xfrm>
          <a:prstGeom prst="rect">
            <a:avLst/>
          </a:prstGeom>
          <a:noFill/>
        </p:spPr>
        <p:txBody>
          <a:bodyPr wrap="none" rtlCol="0">
            <a:spAutoFit/>
          </a:bodyPr>
          <a:lstStyle/>
          <a:p>
            <a:r>
              <a:rPr lang="en-GB" sz="2400" dirty="0">
                <a:latin typeface="Arial"/>
              </a:rPr>
              <a:t>bullying</a:t>
            </a:r>
          </a:p>
        </p:txBody>
      </p:sp>
      <p:sp>
        <p:nvSpPr>
          <p:cNvPr id="136" name="TextBox 135">
            <a:extLst>
              <a:ext uri="{FF2B5EF4-FFF2-40B4-BE49-F238E27FC236}">
                <a16:creationId xmlns:a16="http://schemas.microsoft.com/office/drawing/2014/main" id="{25211F92-8206-4034-81EE-F3610746092D}"/>
              </a:ext>
            </a:extLst>
          </p:cNvPr>
          <p:cNvSpPr txBox="1"/>
          <p:nvPr/>
        </p:nvSpPr>
        <p:spPr>
          <a:xfrm>
            <a:off x="3778002" y="3596549"/>
            <a:ext cx="1228221" cy="461665"/>
          </a:xfrm>
          <a:prstGeom prst="rect">
            <a:avLst/>
          </a:prstGeom>
          <a:noFill/>
        </p:spPr>
        <p:txBody>
          <a:bodyPr wrap="none" rtlCol="0">
            <a:spAutoFit/>
          </a:bodyPr>
          <a:lstStyle/>
          <a:p>
            <a:r>
              <a:rPr lang="en-GB" sz="2400" dirty="0">
                <a:latin typeface="Arial"/>
              </a:rPr>
              <a:t>positive</a:t>
            </a:r>
          </a:p>
        </p:txBody>
      </p:sp>
      <p:sp>
        <p:nvSpPr>
          <p:cNvPr id="138" name="TextBox 137">
            <a:extLst>
              <a:ext uri="{FF2B5EF4-FFF2-40B4-BE49-F238E27FC236}">
                <a16:creationId xmlns:a16="http://schemas.microsoft.com/office/drawing/2014/main" id="{4B8CB931-72C8-4B21-B71A-2E31DFFDEA9F}"/>
              </a:ext>
            </a:extLst>
          </p:cNvPr>
          <p:cNvSpPr txBox="1"/>
          <p:nvPr/>
        </p:nvSpPr>
        <p:spPr>
          <a:xfrm>
            <a:off x="3778001" y="4336465"/>
            <a:ext cx="1348296" cy="461665"/>
          </a:xfrm>
          <a:prstGeom prst="rect">
            <a:avLst/>
          </a:prstGeom>
          <a:noFill/>
        </p:spPr>
        <p:txBody>
          <a:bodyPr wrap="none" rtlCol="0">
            <a:spAutoFit/>
          </a:bodyPr>
          <a:lstStyle/>
          <a:p>
            <a:r>
              <a:rPr lang="en-GB" sz="2400" dirty="0">
                <a:latin typeface="Arial"/>
              </a:rPr>
              <a:t>negative</a:t>
            </a:r>
          </a:p>
        </p:txBody>
      </p:sp>
      <p:sp>
        <p:nvSpPr>
          <p:cNvPr id="140" name="TextBox 139">
            <a:extLst>
              <a:ext uri="{FF2B5EF4-FFF2-40B4-BE49-F238E27FC236}">
                <a16:creationId xmlns:a16="http://schemas.microsoft.com/office/drawing/2014/main" id="{CCCC641B-74EA-492D-BA08-FCC22488BD70}"/>
              </a:ext>
            </a:extLst>
          </p:cNvPr>
          <p:cNvSpPr txBox="1"/>
          <p:nvPr/>
        </p:nvSpPr>
        <p:spPr>
          <a:xfrm>
            <a:off x="3778001" y="5089106"/>
            <a:ext cx="1035760" cy="461665"/>
          </a:xfrm>
          <a:prstGeom prst="rect">
            <a:avLst/>
          </a:prstGeom>
          <a:noFill/>
        </p:spPr>
        <p:txBody>
          <a:bodyPr wrap="none" rtlCol="0">
            <a:spAutoFit/>
          </a:bodyPr>
          <a:lstStyle/>
          <a:p>
            <a:r>
              <a:rPr lang="en-GB" sz="2400" dirty="0">
                <a:latin typeface="Arial"/>
              </a:rPr>
              <a:t>wrong</a:t>
            </a:r>
          </a:p>
        </p:txBody>
      </p:sp>
      <p:sp>
        <p:nvSpPr>
          <p:cNvPr id="142" name="TextBox 141">
            <a:extLst>
              <a:ext uri="{FF2B5EF4-FFF2-40B4-BE49-F238E27FC236}">
                <a16:creationId xmlns:a16="http://schemas.microsoft.com/office/drawing/2014/main" id="{086A8B12-4000-4BC7-87E8-61DFA2879289}"/>
              </a:ext>
            </a:extLst>
          </p:cNvPr>
          <p:cNvSpPr txBox="1"/>
          <p:nvPr/>
        </p:nvSpPr>
        <p:spPr>
          <a:xfrm>
            <a:off x="3766890" y="5825280"/>
            <a:ext cx="2015696" cy="461665"/>
          </a:xfrm>
          <a:prstGeom prst="rect">
            <a:avLst/>
          </a:prstGeom>
          <a:noFill/>
        </p:spPr>
        <p:txBody>
          <a:bodyPr wrap="none" rtlCol="0">
            <a:spAutoFit/>
          </a:bodyPr>
          <a:lstStyle/>
          <a:p>
            <a:r>
              <a:rPr lang="en-GB" sz="2400" dirty="0">
                <a:latin typeface="Arial"/>
              </a:rPr>
              <a:t>unacceptable</a:t>
            </a:r>
          </a:p>
        </p:txBody>
      </p:sp>
      <p:sp>
        <p:nvSpPr>
          <p:cNvPr id="146" name="TextBox 145">
            <a:extLst>
              <a:ext uri="{FF2B5EF4-FFF2-40B4-BE49-F238E27FC236}">
                <a16:creationId xmlns:a16="http://schemas.microsoft.com/office/drawing/2014/main" id="{7DE0D669-7FF2-4C1D-93DF-95EDED4E9090}"/>
              </a:ext>
            </a:extLst>
          </p:cNvPr>
          <p:cNvSpPr txBox="1"/>
          <p:nvPr/>
        </p:nvSpPr>
        <p:spPr>
          <a:xfrm>
            <a:off x="5085729" y="2864305"/>
            <a:ext cx="800520" cy="461665"/>
          </a:xfrm>
          <a:prstGeom prst="rect">
            <a:avLst/>
          </a:prstGeom>
          <a:noFill/>
        </p:spPr>
        <p:txBody>
          <a:bodyPr wrap="none" rtlCol="0">
            <a:spAutoFit/>
          </a:bodyPr>
          <a:lstStyle/>
          <a:p>
            <a:r>
              <a:rPr lang="en-GB" sz="2400" dirty="0">
                <a:latin typeface="Arial"/>
              </a:rPr>
              <a:t>truth</a:t>
            </a:r>
          </a:p>
        </p:txBody>
      </p:sp>
      <p:sp>
        <p:nvSpPr>
          <p:cNvPr id="148" name="TextBox 147">
            <a:extLst>
              <a:ext uri="{FF2B5EF4-FFF2-40B4-BE49-F238E27FC236}">
                <a16:creationId xmlns:a16="http://schemas.microsoft.com/office/drawing/2014/main" id="{541F57B3-EAB1-419A-9279-A325744FDA3A}"/>
              </a:ext>
            </a:extLst>
          </p:cNvPr>
          <p:cNvSpPr txBox="1"/>
          <p:nvPr/>
        </p:nvSpPr>
        <p:spPr>
          <a:xfrm>
            <a:off x="5085729" y="3585976"/>
            <a:ext cx="646481" cy="461665"/>
          </a:xfrm>
          <a:prstGeom prst="rect">
            <a:avLst/>
          </a:prstGeom>
          <a:noFill/>
        </p:spPr>
        <p:txBody>
          <a:bodyPr wrap="none" rtlCol="0">
            <a:spAutoFit/>
          </a:bodyPr>
          <a:lstStyle/>
          <a:p>
            <a:r>
              <a:rPr lang="en-GB" sz="2400" dirty="0">
                <a:latin typeface="Arial"/>
              </a:rPr>
              <a:t>lies</a:t>
            </a:r>
          </a:p>
        </p:txBody>
      </p:sp>
      <p:sp>
        <p:nvSpPr>
          <p:cNvPr id="33" name="Title 1">
            <a:extLst>
              <a:ext uri="{FF2B5EF4-FFF2-40B4-BE49-F238E27FC236}">
                <a16:creationId xmlns:a16="http://schemas.microsoft.com/office/drawing/2014/main" id="{22C16F97-729B-4299-A802-AADC49DA0B66}"/>
              </a:ext>
            </a:extLst>
          </p:cNvPr>
          <p:cNvSpPr>
            <a:spLocks noGrp="1"/>
          </p:cNvSpPr>
          <p:nvPr>
            <p:ph type="title"/>
          </p:nvPr>
        </p:nvSpPr>
        <p:spPr>
          <a:xfrm>
            <a:off x="6013637" y="140991"/>
            <a:ext cx="3610670" cy="643494"/>
          </a:xfrm>
        </p:spPr>
        <p:txBody>
          <a:bodyPr>
            <a:normAutofit/>
          </a:bodyPr>
          <a:lstStyle/>
          <a:p>
            <a:pPr algn="r"/>
            <a:r>
              <a:rPr lang="en-GB" sz="2200" b="1" dirty="0" smtClean="0"/>
              <a:t>Year One</a:t>
            </a:r>
            <a:endParaRPr lang="en-GB" sz="2200" b="1" dirty="0"/>
          </a:p>
        </p:txBody>
      </p:sp>
    </p:spTree>
    <p:extLst>
      <p:ext uri="{BB962C8B-B14F-4D97-AF65-F5344CB8AC3E}">
        <p14:creationId xmlns:p14="http://schemas.microsoft.com/office/powerpoint/2010/main" val="36842390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Picture 97">
            <a:extLst>
              <a:ext uri="{FF2B5EF4-FFF2-40B4-BE49-F238E27FC236}">
                <a16:creationId xmlns:a16="http://schemas.microsoft.com/office/drawing/2014/main" id="{A1DDFA20-C2D2-42E1-B1B5-E42393F639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873" y="303376"/>
            <a:ext cx="5357985" cy="53368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1" name="Rectangle: Rounded Corners 30">
            <a:extLst>
              <a:ext uri="{FF2B5EF4-FFF2-40B4-BE49-F238E27FC236}">
                <a16:creationId xmlns:a16="http://schemas.microsoft.com/office/drawing/2014/main" id="{87FFD762-BC2E-4187-8234-0CE242609641}"/>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id="{253FCD17-5B57-47E4-984C-8A91593A40E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96" name="Picture 95">
            <a:extLst>
              <a:ext uri="{FF2B5EF4-FFF2-40B4-BE49-F238E27FC236}">
                <a16:creationId xmlns:a16="http://schemas.microsoft.com/office/drawing/2014/main" id="{A2DAB538-7A2C-43F8-9276-2BC7FB2D71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856" y="1290135"/>
            <a:ext cx="4586854" cy="4221622"/>
          </a:xfrm>
          <a:prstGeom prst="rect">
            <a:avLst/>
          </a:prstGeom>
        </p:spPr>
      </p:pic>
      <p:sp>
        <p:nvSpPr>
          <p:cNvPr id="100" name="TextBox 99">
            <a:extLst>
              <a:ext uri="{FF2B5EF4-FFF2-40B4-BE49-F238E27FC236}">
                <a16:creationId xmlns:a16="http://schemas.microsoft.com/office/drawing/2014/main" id="{05987B2E-A5B7-47CC-9DC0-E89922BCA1DF}"/>
              </a:ext>
            </a:extLst>
          </p:cNvPr>
          <p:cNvSpPr txBox="1"/>
          <p:nvPr/>
        </p:nvSpPr>
        <p:spPr>
          <a:xfrm>
            <a:off x="770270" y="563913"/>
            <a:ext cx="869349" cy="461665"/>
          </a:xfrm>
          <a:prstGeom prst="rect">
            <a:avLst/>
          </a:prstGeom>
          <a:noFill/>
        </p:spPr>
        <p:txBody>
          <a:bodyPr wrap="none" rtlCol="0">
            <a:spAutoFit/>
          </a:bodyPr>
          <a:lstStyle/>
          <a:p>
            <a:r>
              <a:rPr lang="en-GB" sz="2400" dirty="0">
                <a:latin typeface="Arial"/>
              </a:rPr>
              <a:t>head</a:t>
            </a:r>
          </a:p>
        </p:txBody>
      </p:sp>
      <p:sp>
        <p:nvSpPr>
          <p:cNvPr id="102" name="TextBox 101">
            <a:extLst>
              <a:ext uri="{FF2B5EF4-FFF2-40B4-BE49-F238E27FC236}">
                <a16:creationId xmlns:a16="http://schemas.microsoft.com/office/drawing/2014/main" id="{EF377F1C-B2D5-4781-912C-C7FFC103C960}"/>
              </a:ext>
            </a:extLst>
          </p:cNvPr>
          <p:cNvSpPr txBox="1"/>
          <p:nvPr/>
        </p:nvSpPr>
        <p:spPr>
          <a:xfrm>
            <a:off x="770269" y="1202875"/>
            <a:ext cx="834784" cy="461665"/>
          </a:xfrm>
          <a:prstGeom prst="rect">
            <a:avLst/>
          </a:prstGeom>
          <a:noFill/>
        </p:spPr>
        <p:txBody>
          <a:bodyPr wrap="none" rtlCol="0">
            <a:spAutoFit/>
          </a:bodyPr>
          <a:lstStyle/>
          <a:p>
            <a:r>
              <a:rPr lang="en-GB" sz="2400" dirty="0">
                <a:latin typeface="Arial"/>
              </a:rPr>
              <a:t>eyes</a:t>
            </a:r>
          </a:p>
        </p:txBody>
      </p:sp>
      <p:sp>
        <p:nvSpPr>
          <p:cNvPr id="104" name="TextBox 103">
            <a:extLst>
              <a:ext uri="{FF2B5EF4-FFF2-40B4-BE49-F238E27FC236}">
                <a16:creationId xmlns:a16="http://schemas.microsoft.com/office/drawing/2014/main" id="{9629C7A4-D6A0-45B4-8C54-8F46ADA32B6C}"/>
              </a:ext>
            </a:extLst>
          </p:cNvPr>
          <p:cNvSpPr txBox="1"/>
          <p:nvPr/>
        </p:nvSpPr>
        <p:spPr>
          <a:xfrm>
            <a:off x="784866" y="1856436"/>
            <a:ext cx="852066" cy="461665"/>
          </a:xfrm>
          <a:prstGeom prst="rect">
            <a:avLst/>
          </a:prstGeom>
          <a:noFill/>
        </p:spPr>
        <p:txBody>
          <a:bodyPr wrap="none" rtlCol="0">
            <a:spAutoFit/>
          </a:bodyPr>
          <a:lstStyle/>
          <a:p>
            <a:r>
              <a:rPr lang="en-GB" sz="2400" dirty="0">
                <a:latin typeface="Arial"/>
              </a:rPr>
              <a:t>nose</a:t>
            </a:r>
          </a:p>
        </p:txBody>
      </p:sp>
      <p:sp>
        <p:nvSpPr>
          <p:cNvPr id="105" name="TextBox 104">
            <a:extLst>
              <a:ext uri="{FF2B5EF4-FFF2-40B4-BE49-F238E27FC236}">
                <a16:creationId xmlns:a16="http://schemas.microsoft.com/office/drawing/2014/main" id="{23C88895-BBC2-4975-A023-69C1ED172873}"/>
              </a:ext>
            </a:extLst>
          </p:cNvPr>
          <p:cNvSpPr txBox="1"/>
          <p:nvPr/>
        </p:nvSpPr>
        <p:spPr>
          <a:xfrm>
            <a:off x="770269" y="2480799"/>
            <a:ext cx="1040068" cy="461665"/>
          </a:xfrm>
          <a:prstGeom prst="rect">
            <a:avLst/>
          </a:prstGeom>
          <a:noFill/>
        </p:spPr>
        <p:txBody>
          <a:bodyPr wrap="none" rtlCol="0">
            <a:spAutoFit/>
          </a:bodyPr>
          <a:lstStyle/>
          <a:p>
            <a:r>
              <a:rPr lang="en-GB" sz="2400" dirty="0">
                <a:latin typeface="Arial"/>
              </a:rPr>
              <a:t>mouth</a:t>
            </a:r>
          </a:p>
        </p:txBody>
      </p:sp>
      <p:sp>
        <p:nvSpPr>
          <p:cNvPr id="106" name="TextBox 105">
            <a:extLst>
              <a:ext uri="{FF2B5EF4-FFF2-40B4-BE49-F238E27FC236}">
                <a16:creationId xmlns:a16="http://schemas.microsoft.com/office/drawing/2014/main" id="{CF155B51-95C2-4FCE-A304-D3E95F560C3A}"/>
              </a:ext>
            </a:extLst>
          </p:cNvPr>
          <p:cNvSpPr txBox="1"/>
          <p:nvPr/>
        </p:nvSpPr>
        <p:spPr>
          <a:xfrm>
            <a:off x="784865" y="3114782"/>
            <a:ext cx="869198" cy="461665"/>
          </a:xfrm>
          <a:prstGeom prst="rect">
            <a:avLst/>
          </a:prstGeom>
          <a:noFill/>
        </p:spPr>
        <p:txBody>
          <a:bodyPr wrap="none" rtlCol="0">
            <a:spAutoFit/>
          </a:bodyPr>
          <a:lstStyle/>
          <a:p>
            <a:r>
              <a:rPr lang="en-GB" sz="2400" dirty="0">
                <a:latin typeface="Arial"/>
              </a:rPr>
              <a:t>teeth</a:t>
            </a:r>
          </a:p>
        </p:txBody>
      </p:sp>
      <p:sp>
        <p:nvSpPr>
          <p:cNvPr id="108" name="TextBox 107">
            <a:extLst>
              <a:ext uri="{FF2B5EF4-FFF2-40B4-BE49-F238E27FC236}">
                <a16:creationId xmlns:a16="http://schemas.microsoft.com/office/drawing/2014/main" id="{CDB4E0A2-FD77-46CA-9618-0DF050672CEF}"/>
              </a:ext>
            </a:extLst>
          </p:cNvPr>
          <p:cNvSpPr txBox="1"/>
          <p:nvPr/>
        </p:nvSpPr>
        <p:spPr>
          <a:xfrm>
            <a:off x="784864" y="3752505"/>
            <a:ext cx="1126029" cy="461665"/>
          </a:xfrm>
          <a:prstGeom prst="rect">
            <a:avLst/>
          </a:prstGeom>
          <a:noFill/>
        </p:spPr>
        <p:txBody>
          <a:bodyPr wrap="none" rtlCol="0">
            <a:spAutoFit/>
          </a:bodyPr>
          <a:lstStyle/>
          <a:p>
            <a:r>
              <a:rPr lang="en-GB" sz="2400" dirty="0">
                <a:latin typeface="Arial"/>
              </a:rPr>
              <a:t>tongue</a:t>
            </a:r>
          </a:p>
        </p:txBody>
      </p:sp>
      <p:sp>
        <p:nvSpPr>
          <p:cNvPr id="110" name="TextBox 109">
            <a:extLst>
              <a:ext uri="{FF2B5EF4-FFF2-40B4-BE49-F238E27FC236}">
                <a16:creationId xmlns:a16="http://schemas.microsoft.com/office/drawing/2014/main" id="{D710A943-E148-4076-8A1E-E3D4675B5355}"/>
              </a:ext>
            </a:extLst>
          </p:cNvPr>
          <p:cNvSpPr txBox="1"/>
          <p:nvPr/>
        </p:nvSpPr>
        <p:spPr>
          <a:xfrm>
            <a:off x="784864" y="4412284"/>
            <a:ext cx="979755" cy="461665"/>
          </a:xfrm>
          <a:prstGeom prst="rect">
            <a:avLst/>
          </a:prstGeom>
          <a:noFill/>
        </p:spPr>
        <p:txBody>
          <a:bodyPr wrap="none" rtlCol="0">
            <a:spAutoFit/>
          </a:bodyPr>
          <a:lstStyle/>
          <a:p>
            <a:r>
              <a:rPr lang="en-GB" sz="2400" dirty="0">
                <a:latin typeface="Arial"/>
              </a:rPr>
              <a:t>throat</a:t>
            </a:r>
          </a:p>
        </p:txBody>
      </p:sp>
      <p:sp>
        <p:nvSpPr>
          <p:cNvPr id="112" name="TextBox 111">
            <a:extLst>
              <a:ext uri="{FF2B5EF4-FFF2-40B4-BE49-F238E27FC236}">
                <a16:creationId xmlns:a16="http://schemas.microsoft.com/office/drawing/2014/main" id="{F15A1949-1B3E-4239-9196-D3D19E29FDED}"/>
              </a:ext>
            </a:extLst>
          </p:cNvPr>
          <p:cNvSpPr txBox="1"/>
          <p:nvPr/>
        </p:nvSpPr>
        <p:spPr>
          <a:xfrm>
            <a:off x="1015024" y="5050057"/>
            <a:ext cx="838691" cy="461665"/>
          </a:xfrm>
          <a:prstGeom prst="rect">
            <a:avLst/>
          </a:prstGeom>
          <a:noFill/>
        </p:spPr>
        <p:txBody>
          <a:bodyPr wrap="none" rtlCol="0">
            <a:spAutoFit/>
          </a:bodyPr>
          <a:lstStyle/>
          <a:p>
            <a:r>
              <a:rPr lang="en-GB" sz="2400" dirty="0">
                <a:latin typeface="Arial"/>
              </a:rPr>
              <a:t>neck</a:t>
            </a:r>
          </a:p>
        </p:txBody>
      </p:sp>
      <p:sp>
        <p:nvSpPr>
          <p:cNvPr id="113" name="TextBox 112">
            <a:extLst>
              <a:ext uri="{FF2B5EF4-FFF2-40B4-BE49-F238E27FC236}">
                <a16:creationId xmlns:a16="http://schemas.microsoft.com/office/drawing/2014/main" id="{76302E75-49DB-46A4-8FDE-2CFC586EE74F}"/>
              </a:ext>
            </a:extLst>
          </p:cNvPr>
          <p:cNvSpPr txBox="1"/>
          <p:nvPr/>
        </p:nvSpPr>
        <p:spPr>
          <a:xfrm>
            <a:off x="2082018" y="552926"/>
            <a:ext cx="1519166" cy="461665"/>
          </a:xfrm>
          <a:prstGeom prst="rect">
            <a:avLst/>
          </a:prstGeom>
          <a:noFill/>
        </p:spPr>
        <p:txBody>
          <a:bodyPr wrap="none" rtlCol="0">
            <a:spAutoFit/>
          </a:bodyPr>
          <a:lstStyle/>
          <a:p>
            <a:r>
              <a:rPr lang="en-GB" sz="2400" dirty="0">
                <a:latin typeface="Arial"/>
              </a:rPr>
              <a:t>shoulders</a:t>
            </a:r>
          </a:p>
        </p:txBody>
      </p:sp>
      <p:sp>
        <p:nvSpPr>
          <p:cNvPr id="114" name="TextBox 113">
            <a:extLst>
              <a:ext uri="{FF2B5EF4-FFF2-40B4-BE49-F238E27FC236}">
                <a16:creationId xmlns:a16="http://schemas.microsoft.com/office/drawing/2014/main" id="{AA4527B0-6DAB-4B8A-8B9A-7563CDFB560D}"/>
              </a:ext>
            </a:extLst>
          </p:cNvPr>
          <p:cNvSpPr txBox="1"/>
          <p:nvPr/>
        </p:nvSpPr>
        <p:spPr>
          <a:xfrm>
            <a:off x="2089600" y="1190945"/>
            <a:ext cx="868597" cy="461665"/>
          </a:xfrm>
          <a:prstGeom prst="rect">
            <a:avLst/>
          </a:prstGeom>
          <a:noFill/>
        </p:spPr>
        <p:txBody>
          <a:bodyPr wrap="none" rtlCol="0">
            <a:spAutoFit/>
          </a:bodyPr>
          <a:lstStyle/>
          <a:p>
            <a:r>
              <a:rPr lang="en-GB" sz="2400" dirty="0">
                <a:latin typeface="Arial"/>
              </a:rPr>
              <a:t>arms</a:t>
            </a:r>
          </a:p>
        </p:txBody>
      </p:sp>
      <p:sp>
        <p:nvSpPr>
          <p:cNvPr id="116" name="TextBox 115">
            <a:extLst>
              <a:ext uri="{FF2B5EF4-FFF2-40B4-BE49-F238E27FC236}">
                <a16:creationId xmlns:a16="http://schemas.microsoft.com/office/drawing/2014/main" id="{50317DCD-D25E-4C53-8AEF-03CB7AEF3538}"/>
              </a:ext>
            </a:extLst>
          </p:cNvPr>
          <p:cNvSpPr txBox="1"/>
          <p:nvPr/>
        </p:nvSpPr>
        <p:spPr>
          <a:xfrm>
            <a:off x="2082018" y="1839239"/>
            <a:ext cx="1193957" cy="461665"/>
          </a:xfrm>
          <a:prstGeom prst="rect">
            <a:avLst/>
          </a:prstGeom>
          <a:noFill/>
        </p:spPr>
        <p:txBody>
          <a:bodyPr wrap="none" rtlCol="0">
            <a:spAutoFit/>
          </a:bodyPr>
          <a:lstStyle/>
          <a:p>
            <a:r>
              <a:rPr lang="en-GB" sz="2400" dirty="0">
                <a:latin typeface="Arial"/>
              </a:rPr>
              <a:t>breasts</a:t>
            </a:r>
          </a:p>
        </p:txBody>
      </p:sp>
      <p:sp>
        <p:nvSpPr>
          <p:cNvPr id="118" name="TextBox 117">
            <a:extLst>
              <a:ext uri="{FF2B5EF4-FFF2-40B4-BE49-F238E27FC236}">
                <a16:creationId xmlns:a16="http://schemas.microsoft.com/office/drawing/2014/main" id="{8CF816A9-7E81-4595-BD21-34BCE7E0E44C}"/>
              </a:ext>
            </a:extLst>
          </p:cNvPr>
          <p:cNvSpPr txBox="1"/>
          <p:nvPr/>
        </p:nvSpPr>
        <p:spPr>
          <a:xfrm>
            <a:off x="2082018" y="2478201"/>
            <a:ext cx="1006105" cy="461665"/>
          </a:xfrm>
          <a:prstGeom prst="rect">
            <a:avLst/>
          </a:prstGeom>
          <a:noFill/>
        </p:spPr>
        <p:txBody>
          <a:bodyPr wrap="none" rtlCol="0">
            <a:spAutoFit/>
          </a:bodyPr>
          <a:lstStyle/>
          <a:p>
            <a:r>
              <a:rPr lang="en-GB" sz="2400" dirty="0">
                <a:latin typeface="Arial"/>
              </a:rPr>
              <a:t>nipple</a:t>
            </a:r>
          </a:p>
        </p:txBody>
      </p:sp>
      <p:sp>
        <p:nvSpPr>
          <p:cNvPr id="120" name="TextBox 119">
            <a:extLst>
              <a:ext uri="{FF2B5EF4-FFF2-40B4-BE49-F238E27FC236}">
                <a16:creationId xmlns:a16="http://schemas.microsoft.com/office/drawing/2014/main" id="{0E891F26-C527-4105-9DBE-F7AB51E7DA9F}"/>
              </a:ext>
            </a:extLst>
          </p:cNvPr>
          <p:cNvSpPr txBox="1"/>
          <p:nvPr/>
        </p:nvSpPr>
        <p:spPr>
          <a:xfrm>
            <a:off x="2082017" y="3106916"/>
            <a:ext cx="902811" cy="461665"/>
          </a:xfrm>
          <a:prstGeom prst="rect">
            <a:avLst/>
          </a:prstGeom>
          <a:noFill/>
        </p:spPr>
        <p:txBody>
          <a:bodyPr wrap="none" rtlCol="0">
            <a:spAutoFit/>
          </a:bodyPr>
          <a:lstStyle/>
          <a:p>
            <a:r>
              <a:rPr lang="en-GB" sz="2400" dirty="0">
                <a:latin typeface="Arial"/>
              </a:rPr>
              <a:t>waist</a:t>
            </a:r>
          </a:p>
        </p:txBody>
      </p:sp>
      <p:sp>
        <p:nvSpPr>
          <p:cNvPr id="122" name="TextBox 121">
            <a:extLst>
              <a:ext uri="{FF2B5EF4-FFF2-40B4-BE49-F238E27FC236}">
                <a16:creationId xmlns:a16="http://schemas.microsoft.com/office/drawing/2014/main" id="{0B224FB7-08F8-4E56-BEEA-5CE8AD09CCA7}"/>
              </a:ext>
            </a:extLst>
          </p:cNvPr>
          <p:cNvSpPr txBox="1"/>
          <p:nvPr/>
        </p:nvSpPr>
        <p:spPr>
          <a:xfrm>
            <a:off x="2082016" y="3744639"/>
            <a:ext cx="1142711" cy="461665"/>
          </a:xfrm>
          <a:prstGeom prst="rect">
            <a:avLst/>
          </a:prstGeom>
          <a:noFill/>
        </p:spPr>
        <p:txBody>
          <a:bodyPr wrap="none" rtlCol="0">
            <a:spAutoFit/>
          </a:bodyPr>
          <a:lstStyle/>
          <a:p>
            <a:r>
              <a:rPr lang="en-GB" sz="2400" dirty="0">
                <a:latin typeface="Arial"/>
              </a:rPr>
              <a:t>elbows</a:t>
            </a:r>
          </a:p>
        </p:txBody>
      </p:sp>
      <p:sp>
        <p:nvSpPr>
          <p:cNvPr id="124" name="TextBox 123">
            <a:extLst>
              <a:ext uri="{FF2B5EF4-FFF2-40B4-BE49-F238E27FC236}">
                <a16:creationId xmlns:a16="http://schemas.microsoft.com/office/drawing/2014/main" id="{5E48B82E-CCCC-40AD-BA06-0C24A5359804}"/>
              </a:ext>
            </a:extLst>
          </p:cNvPr>
          <p:cNvSpPr txBox="1"/>
          <p:nvPr/>
        </p:nvSpPr>
        <p:spPr>
          <a:xfrm>
            <a:off x="4040753" y="526739"/>
            <a:ext cx="920444" cy="461665"/>
          </a:xfrm>
          <a:prstGeom prst="rect">
            <a:avLst/>
          </a:prstGeom>
          <a:noFill/>
        </p:spPr>
        <p:txBody>
          <a:bodyPr wrap="none" rtlCol="0">
            <a:spAutoFit/>
          </a:bodyPr>
          <a:lstStyle/>
          <a:p>
            <a:r>
              <a:rPr lang="en-GB" sz="2400" dirty="0">
                <a:latin typeface="Arial"/>
              </a:rPr>
              <a:t>penis</a:t>
            </a:r>
          </a:p>
        </p:txBody>
      </p:sp>
      <p:sp>
        <p:nvSpPr>
          <p:cNvPr id="128" name="TextBox 127">
            <a:extLst>
              <a:ext uri="{FF2B5EF4-FFF2-40B4-BE49-F238E27FC236}">
                <a16:creationId xmlns:a16="http://schemas.microsoft.com/office/drawing/2014/main" id="{2B020A8B-8C5E-462C-8E9C-76CF3D032BD2}"/>
              </a:ext>
            </a:extLst>
          </p:cNvPr>
          <p:cNvSpPr txBox="1"/>
          <p:nvPr/>
        </p:nvSpPr>
        <p:spPr>
          <a:xfrm>
            <a:off x="2113932" y="4394405"/>
            <a:ext cx="1104439" cy="461665"/>
          </a:xfrm>
          <a:prstGeom prst="rect">
            <a:avLst/>
          </a:prstGeom>
          <a:noFill/>
        </p:spPr>
        <p:txBody>
          <a:bodyPr wrap="none" rtlCol="0">
            <a:spAutoFit/>
          </a:bodyPr>
          <a:lstStyle/>
          <a:p>
            <a:r>
              <a:rPr lang="en-GB" sz="2400" dirty="0">
                <a:latin typeface="Arial"/>
              </a:rPr>
              <a:t>vagina</a:t>
            </a:r>
          </a:p>
        </p:txBody>
      </p:sp>
      <p:sp>
        <p:nvSpPr>
          <p:cNvPr id="130" name="TextBox 129">
            <a:extLst>
              <a:ext uri="{FF2B5EF4-FFF2-40B4-BE49-F238E27FC236}">
                <a16:creationId xmlns:a16="http://schemas.microsoft.com/office/drawing/2014/main" id="{17F06BA6-79BE-4E71-83EF-2328C3AAF415}"/>
              </a:ext>
            </a:extLst>
          </p:cNvPr>
          <p:cNvSpPr txBox="1"/>
          <p:nvPr/>
        </p:nvSpPr>
        <p:spPr>
          <a:xfrm>
            <a:off x="2113931" y="5039872"/>
            <a:ext cx="915986" cy="461665"/>
          </a:xfrm>
          <a:prstGeom prst="rect">
            <a:avLst/>
          </a:prstGeom>
          <a:noFill/>
        </p:spPr>
        <p:txBody>
          <a:bodyPr wrap="none" rtlCol="0">
            <a:spAutoFit/>
          </a:bodyPr>
          <a:lstStyle/>
          <a:p>
            <a:r>
              <a:rPr lang="en-GB" sz="2400" dirty="0">
                <a:latin typeface="Arial"/>
              </a:rPr>
              <a:t>vulva</a:t>
            </a:r>
          </a:p>
        </p:txBody>
      </p:sp>
      <p:sp>
        <p:nvSpPr>
          <p:cNvPr id="132" name="TextBox 131">
            <a:extLst>
              <a:ext uri="{FF2B5EF4-FFF2-40B4-BE49-F238E27FC236}">
                <a16:creationId xmlns:a16="http://schemas.microsoft.com/office/drawing/2014/main" id="{1F076347-18E4-4272-A254-553A0B75CF70}"/>
              </a:ext>
            </a:extLst>
          </p:cNvPr>
          <p:cNvSpPr txBox="1"/>
          <p:nvPr/>
        </p:nvSpPr>
        <p:spPr>
          <a:xfrm>
            <a:off x="4055352" y="1211453"/>
            <a:ext cx="1125579" cy="461665"/>
          </a:xfrm>
          <a:prstGeom prst="rect">
            <a:avLst/>
          </a:prstGeom>
          <a:noFill/>
        </p:spPr>
        <p:txBody>
          <a:bodyPr wrap="none" rtlCol="0">
            <a:spAutoFit/>
          </a:bodyPr>
          <a:lstStyle/>
          <a:p>
            <a:r>
              <a:rPr lang="en-GB" sz="2400" dirty="0">
                <a:latin typeface="Arial"/>
              </a:rPr>
              <a:t>bottom</a:t>
            </a:r>
          </a:p>
        </p:txBody>
      </p:sp>
      <p:sp>
        <p:nvSpPr>
          <p:cNvPr id="134" name="TextBox 133">
            <a:extLst>
              <a:ext uri="{FF2B5EF4-FFF2-40B4-BE49-F238E27FC236}">
                <a16:creationId xmlns:a16="http://schemas.microsoft.com/office/drawing/2014/main" id="{C1CF5FE7-D082-4027-B4D5-566078AA9F2A}"/>
              </a:ext>
            </a:extLst>
          </p:cNvPr>
          <p:cNvSpPr txBox="1"/>
          <p:nvPr/>
        </p:nvSpPr>
        <p:spPr>
          <a:xfrm>
            <a:off x="4055351" y="1852299"/>
            <a:ext cx="852066" cy="461665"/>
          </a:xfrm>
          <a:prstGeom prst="rect">
            <a:avLst/>
          </a:prstGeom>
          <a:noFill/>
        </p:spPr>
        <p:txBody>
          <a:bodyPr wrap="none" rtlCol="0">
            <a:spAutoFit/>
          </a:bodyPr>
          <a:lstStyle/>
          <a:p>
            <a:r>
              <a:rPr lang="en-GB" sz="2400" dirty="0">
                <a:latin typeface="Arial"/>
              </a:rPr>
              <a:t>anus</a:t>
            </a:r>
          </a:p>
        </p:txBody>
      </p:sp>
      <p:sp>
        <p:nvSpPr>
          <p:cNvPr id="136" name="TextBox 135">
            <a:extLst>
              <a:ext uri="{FF2B5EF4-FFF2-40B4-BE49-F238E27FC236}">
                <a16:creationId xmlns:a16="http://schemas.microsoft.com/office/drawing/2014/main" id="{25211F92-8206-4034-81EE-F3610746092D}"/>
              </a:ext>
            </a:extLst>
          </p:cNvPr>
          <p:cNvSpPr txBox="1"/>
          <p:nvPr/>
        </p:nvSpPr>
        <p:spPr>
          <a:xfrm>
            <a:off x="4055350" y="2488461"/>
            <a:ext cx="749274" cy="461665"/>
          </a:xfrm>
          <a:prstGeom prst="rect">
            <a:avLst/>
          </a:prstGeom>
          <a:noFill/>
        </p:spPr>
        <p:txBody>
          <a:bodyPr wrap="none" rtlCol="0">
            <a:spAutoFit/>
          </a:bodyPr>
          <a:lstStyle/>
          <a:p>
            <a:r>
              <a:rPr lang="en-GB" sz="2400" dirty="0">
                <a:latin typeface="Arial"/>
              </a:rPr>
              <a:t>legs</a:t>
            </a:r>
          </a:p>
        </p:txBody>
      </p:sp>
      <p:sp>
        <p:nvSpPr>
          <p:cNvPr id="138" name="TextBox 137">
            <a:extLst>
              <a:ext uri="{FF2B5EF4-FFF2-40B4-BE49-F238E27FC236}">
                <a16:creationId xmlns:a16="http://schemas.microsoft.com/office/drawing/2014/main" id="{4B8CB931-72C8-4B21-B71A-2E31DFFDEA9F}"/>
              </a:ext>
            </a:extLst>
          </p:cNvPr>
          <p:cNvSpPr txBox="1"/>
          <p:nvPr/>
        </p:nvSpPr>
        <p:spPr>
          <a:xfrm>
            <a:off x="4055349" y="3126184"/>
            <a:ext cx="1005954" cy="461665"/>
          </a:xfrm>
          <a:prstGeom prst="rect">
            <a:avLst/>
          </a:prstGeom>
          <a:noFill/>
        </p:spPr>
        <p:txBody>
          <a:bodyPr wrap="none" rtlCol="0">
            <a:spAutoFit/>
          </a:bodyPr>
          <a:lstStyle/>
          <a:p>
            <a:r>
              <a:rPr lang="en-GB" sz="2400" dirty="0">
                <a:latin typeface="Arial"/>
              </a:rPr>
              <a:t>knees</a:t>
            </a:r>
          </a:p>
        </p:txBody>
      </p:sp>
      <p:sp>
        <p:nvSpPr>
          <p:cNvPr id="140" name="TextBox 139">
            <a:extLst>
              <a:ext uri="{FF2B5EF4-FFF2-40B4-BE49-F238E27FC236}">
                <a16:creationId xmlns:a16="http://schemas.microsoft.com/office/drawing/2014/main" id="{CCCC641B-74EA-492D-BA08-FCC22488BD70}"/>
              </a:ext>
            </a:extLst>
          </p:cNvPr>
          <p:cNvSpPr txBox="1"/>
          <p:nvPr/>
        </p:nvSpPr>
        <p:spPr>
          <a:xfrm>
            <a:off x="4081583" y="3750276"/>
            <a:ext cx="1074333" cy="461665"/>
          </a:xfrm>
          <a:prstGeom prst="rect">
            <a:avLst/>
          </a:prstGeom>
          <a:noFill/>
        </p:spPr>
        <p:txBody>
          <a:bodyPr wrap="none" rtlCol="0">
            <a:spAutoFit/>
          </a:bodyPr>
          <a:lstStyle/>
          <a:p>
            <a:r>
              <a:rPr lang="en-GB" sz="2400" dirty="0">
                <a:latin typeface="Arial"/>
              </a:rPr>
              <a:t>ankles</a:t>
            </a:r>
          </a:p>
        </p:txBody>
      </p:sp>
      <p:sp>
        <p:nvSpPr>
          <p:cNvPr id="146" name="TextBox 145">
            <a:extLst>
              <a:ext uri="{FF2B5EF4-FFF2-40B4-BE49-F238E27FC236}">
                <a16:creationId xmlns:a16="http://schemas.microsoft.com/office/drawing/2014/main" id="{7DE0D669-7FF2-4C1D-93DF-95EDED4E9090}"/>
              </a:ext>
            </a:extLst>
          </p:cNvPr>
          <p:cNvSpPr txBox="1"/>
          <p:nvPr/>
        </p:nvSpPr>
        <p:spPr>
          <a:xfrm>
            <a:off x="4112437" y="4405721"/>
            <a:ext cx="698028" cy="461665"/>
          </a:xfrm>
          <a:prstGeom prst="rect">
            <a:avLst/>
          </a:prstGeom>
          <a:noFill/>
        </p:spPr>
        <p:txBody>
          <a:bodyPr wrap="none" rtlCol="0">
            <a:spAutoFit/>
          </a:bodyPr>
          <a:lstStyle/>
          <a:p>
            <a:r>
              <a:rPr lang="en-GB" sz="2400" dirty="0">
                <a:latin typeface="Arial"/>
              </a:rPr>
              <a:t>feet</a:t>
            </a:r>
          </a:p>
        </p:txBody>
      </p:sp>
      <p:sp>
        <p:nvSpPr>
          <p:cNvPr id="148" name="TextBox 147">
            <a:extLst>
              <a:ext uri="{FF2B5EF4-FFF2-40B4-BE49-F238E27FC236}">
                <a16:creationId xmlns:a16="http://schemas.microsoft.com/office/drawing/2014/main" id="{541F57B3-EAB1-419A-9279-A325744FDA3A}"/>
              </a:ext>
            </a:extLst>
          </p:cNvPr>
          <p:cNvSpPr txBox="1"/>
          <p:nvPr/>
        </p:nvSpPr>
        <p:spPr>
          <a:xfrm>
            <a:off x="4125377" y="5027283"/>
            <a:ext cx="766406" cy="461665"/>
          </a:xfrm>
          <a:prstGeom prst="rect">
            <a:avLst/>
          </a:prstGeom>
          <a:noFill/>
        </p:spPr>
        <p:txBody>
          <a:bodyPr wrap="none" rtlCol="0">
            <a:spAutoFit/>
          </a:bodyPr>
          <a:lstStyle/>
          <a:p>
            <a:r>
              <a:rPr lang="en-GB" sz="2400" dirty="0">
                <a:latin typeface="Arial"/>
              </a:rPr>
              <a:t>toes</a:t>
            </a:r>
          </a:p>
        </p:txBody>
      </p:sp>
      <p:sp>
        <p:nvSpPr>
          <p:cNvPr id="32" name="Title 1">
            <a:extLst>
              <a:ext uri="{FF2B5EF4-FFF2-40B4-BE49-F238E27FC236}">
                <a16:creationId xmlns:a16="http://schemas.microsoft.com/office/drawing/2014/main" id="{22C16F97-729B-4299-A802-AADC49DA0B66}"/>
              </a:ext>
            </a:extLst>
          </p:cNvPr>
          <p:cNvSpPr txBox="1">
            <a:spLocks/>
          </p:cNvSpPr>
          <p:nvPr/>
        </p:nvSpPr>
        <p:spPr>
          <a:xfrm>
            <a:off x="6013637" y="140991"/>
            <a:ext cx="3610670" cy="64349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Arial"/>
                <a:ea typeface="+mj-ea"/>
                <a:cs typeface="+mj-cs"/>
              </a:defRPr>
            </a:lvl1pPr>
          </a:lstStyle>
          <a:p>
            <a:pPr algn="r"/>
            <a:r>
              <a:rPr lang="en-GB" sz="2200" b="1" smtClean="0"/>
              <a:t>Year One</a:t>
            </a:r>
            <a:endParaRPr lang="en-GB" sz="2200" b="1" dirty="0"/>
          </a:p>
        </p:txBody>
      </p:sp>
    </p:spTree>
    <p:extLst>
      <p:ext uri="{BB962C8B-B14F-4D97-AF65-F5344CB8AC3E}">
        <p14:creationId xmlns:p14="http://schemas.microsoft.com/office/powerpoint/2010/main" val="32962895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D6877-84C2-43A2-BD8F-2AA98A1D7311}"/>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C5A89B8-D8EB-4A16-9B19-E810F138DC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903191" cy="6858000"/>
          </a:xfrm>
          <a:prstGeom prst="rect">
            <a:avLst/>
          </a:prstGeom>
          <a:ln>
            <a:noFill/>
          </a:ln>
          <a:effectLst>
            <a:softEdge rad="112500"/>
          </a:effectLst>
        </p:spPr>
      </p:pic>
      <p:sp>
        <p:nvSpPr>
          <p:cNvPr id="6" name="TextBox 5">
            <a:extLst>
              <a:ext uri="{FF2B5EF4-FFF2-40B4-BE49-F238E27FC236}">
                <a16:creationId xmlns:a16="http://schemas.microsoft.com/office/drawing/2014/main" id="{76117026-06A9-4AC9-9D13-F46B7693083B}"/>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Rounded Corners 6">
            <a:extLst>
              <a:ext uri="{FF2B5EF4-FFF2-40B4-BE49-F238E27FC236}">
                <a16:creationId xmlns:a16="http://schemas.microsoft.com/office/drawing/2014/main" id="{4F2BC5FD-0AF8-43D5-8E5C-ED9B03DC7470}"/>
              </a:ext>
            </a:extLst>
          </p:cNvPr>
          <p:cNvSpPr/>
          <p:nvPr/>
        </p:nvSpPr>
        <p:spPr>
          <a:xfrm>
            <a:off x="7846671" y="635449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6571D7BA-B1A3-442C-AF3E-97410990299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440501" y="6398879"/>
            <a:ext cx="227778" cy="280342"/>
          </a:xfrm>
          <a:prstGeom prst="rect">
            <a:avLst/>
          </a:prstGeom>
        </p:spPr>
      </p:pic>
      <p:sp>
        <p:nvSpPr>
          <p:cNvPr id="10" name="Rectangle: Diagonal Corners Rounded 9">
            <a:extLst>
              <a:ext uri="{FF2B5EF4-FFF2-40B4-BE49-F238E27FC236}">
                <a16:creationId xmlns:a16="http://schemas.microsoft.com/office/drawing/2014/main" id="{155D8ADF-60F3-4BB3-84B0-EBD744FF1E83}"/>
              </a:ext>
            </a:extLst>
          </p:cNvPr>
          <p:cNvSpPr/>
          <p:nvPr/>
        </p:nvSpPr>
        <p:spPr>
          <a:xfrm>
            <a:off x="1732996" y="1433243"/>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11" name="Rectangle: Diagonal Corners Rounded 10">
            <a:extLst>
              <a:ext uri="{FF2B5EF4-FFF2-40B4-BE49-F238E27FC236}">
                <a16:creationId xmlns:a16="http://schemas.microsoft.com/office/drawing/2014/main" id="{2B74984F-86F3-4117-8604-61D95D044DB7}"/>
              </a:ext>
            </a:extLst>
          </p:cNvPr>
          <p:cNvSpPr/>
          <p:nvPr/>
        </p:nvSpPr>
        <p:spPr>
          <a:xfrm>
            <a:off x="1418322" y="2819801"/>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
        <p:nvSpPr>
          <p:cNvPr id="12" name="Rectangle: Diagonal Corners Rounded 11">
            <a:extLst>
              <a:ext uri="{FF2B5EF4-FFF2-40B4-BE49-F238E27FC236}">
                <a16:creationId xmlns:a16="http://schemas.microsoft.com/office/drawing/2014/main" id="{0D7517BA-B31C-42AD-A941-15BBAC55C858}"/>
              </a:ext>
            </a:extLst>
          </p:cNvPr>
          <p:cNvSpPr/>
          <p:nvPr/>
        </p:nvSpPr>
        <p:spPr>
          <a:xfrm>
            <a:off x="1732997" y="4074852"/>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3" name="Rectangle: Diagonal Corners Rounded 12">
            <a:extLst>
              <a:ext uri="{FF2B5EF4-FFF2-40B4-BE49-F238E27FC236}">
                <a16:creationId xmlns:a16="http://schemas.microsoft.com/office/drawing/2014/main" id="{B887AFB1-2EFA-48DA-9B3B-173AEF5F3212}"/>
              </a:ext>
            </a:extLst>
          </p:cNvPr>
          <p:cNvSpPr/>
          <p:nvPr/>
        </p:nvSpPr>
        <p:spPr>
          <a:xfrm>
            <a:off x="6992436" y="1468793"/>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deciding</a:t>
            </a:r>
          </a:p>
        </p:txBody>
      </p:sp>
      <p:sp>
        <p:nvSpPr>
          <p:cNvPr id="14" name="Rectangle: Diagonal Corners Rounded 13">
            <a:extLst>
              <a:ext uri="{FF2B5EF4-FFF2-40B4-BE49-F238E27FC236}">
                <a16:creationId xmlns:a16="http://schemas.microsoft.com/office/drawing/2014/main" id="{6CB5BBD6-6814-4FF1-9314-7F3DCB1114FF}"/>
              </a:ext>
            </a:extLst>
          </p:cNvPr>
          <p:cNvSpPr/>
          <p:nvPr/>
        </p:nvSpPr>
        <p:spPr>
          <a:xfrm>
            <a:off x="7262109" y="2825349"/>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supporting</a:t>
            </a:r>
          </a:p>
        </p:txBody>
      </p:sp>
      <p:sp>
        <p:nvSpPr>
          <p:cNvPr id="15" name="Rectangle: Diagonal Corners Rounded 14">
            <a:extLst>
              <a:ext uri="{FF2B5EF4-FFF2-40B4-BE49-F238E27FC236}">
                <a16:creationId xmlns:a16="http://schemas.microsoft.com/office/drawing/2014/main" id="{A8C38C0B-1802-4590-960D-DED6814909AB}"/>
              </a:ext>
            </a:extLst>
          </p:cNvPr>
          <p:cNvSpPr/>
          <p:nvPr/>
        </p:nvSpPr>
        <p:spPr>
          <a:xfrm>
            <a:off x="7134614" y="4074852"/>
            <a:ext cx="2292952"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understanding</a:t>
            </a:r>
          </a:p>
        </p:txBody>
      </p:sp>
      <p:sp>
        <p:nvSpPr>
          <p:cNvPr id="16" name="Rectangle: Diagonal Corners Rounded 15">
            <a:extLst>
              <a:ext uri="{FF2B5EF4-FFF2-40B4-BE49-F238E27FC236}">
                <a16:creationId xmlns:a16="http://schemas.microsoft.com/office/drawing/2014/main" id="{B33DD18F-1312-456E-B048-2F87C269199E}"/>
              </a:ext>
            </a:extLst>
          </p:cNvPr>
          <p:cNvSpPr/>
          <p:nvPr/>
        </p:nvSpPr>
        <p:spPr>
          <a:xfrm>
            <a:off x="2141318" y="501321"/>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17" name="Rectangle: Diagonal Corners Rounded 16">
            <a:extLst>
              <a:ext uri="{FF2B5EF4-FFF2-40B4-BE49-F238E27FC236}">
                <a16:creationId xmlns:a16="http://schemas.microsoft.com/office/drawing/2014/main" id="{41E6B457-52CD-4C1A-8E5E-F39E0C185F78}"/>
              </a:ext>
            </a:extLst>
          </p:cNvPr>
          <p:cNvSpPr/>
          <p:nvPr/>
        </p:nvSpPr>
        <p:spPr>
          <a:xfrm>
            <a:off x="2243065" y="5150125"/>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recognising</a:t>
            </a:r>
          </a:p>
        </p:txBody>
      </p:sp>
      <p:sp>
        <p:nvSpPr>
          <p:cNvPr id="18" name="Rectangle: Diagonal Corners Rounded 17">
            <a:extLst>
              <a:ext uri="{FF2B5EF4-FFF2-40B4-BE49-F238E27FC236}">
                <a16:creationId xmlns:a16="http://schemas.microsoft.com/office/drawing/2014/main" id="{C2465B06-0E32-433E-81F0-368715E847DE}"/>
              </a:ext>
            </a:extLst>
          </p:cNvPr>
          <p:cNvSpPr/>
          <p:nvPr/>
        </p:nvSpPr>
        <p:spPr>
          <a:xfrm>
            <a:off x="4413089" y="298582"/>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19" name="Rectangle: Diagonal Corners Rounded 18">
            <a:extLst>
              <a:ext uri="{FF2B5EF4-FFF2-40B4-BE49-F238E27FC236}">
                <a16:creationId xmlns:a16="http://schemas.microsoft.com/office/drawing/2014/main" id="{B73F72A2-0E5C-478A-8146-E16C164BD4B4}"/>
              </a:ext>
            </a:extLst>
          </p:cNvPr>
          <p:cNvSpPr/>
          <p:nvPr/>
        </p:nvSpPr>
        <p:spPr>
          <a:xfrm>
            <a:off x="6864986" y="501321"/>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celebrating</a:t>
            </a:r>
          </a:p>
        </p:txBody>
      </p:sp>
      <p:sp>
        <p:nvSpPr>
          <p:cNvPr id="20" name="Rectangle: Diagonal Corners Rounded 19">
            <a:extLst>
              <a:ext uri="{FF2B5EF4-FFF2-40B4-BE49-F238E27FC236}">
                <a16:creationId xmlns:a16="http://schemas.microsoft.com/office/drawing/2014/main" id="{7E2B0C72-E1E1-49CE-9F33-5A709E52AA1E}"/>
              </a:ext>
            </a:extLst>
          </p:cNvPr>
          <p:cNvSpPr/>
          <p:nvPr/>
        </p:nvSpPr>
        <p:spPr>
          <a:xfrm>
            <a:off x="4437581" y="5633410"/>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praying</a:t>
            </a:r>
          </a:p>
        </p:txBody>
      </p:sp>
      <p:sp>
        <p:nvSpPr>
          <p:cNvPr id="21" name="Rectangle: Diagonal Corners Rounded 20">
            <a:extLst>
              <a:ext uri="{FF2B5EF4-FFF2-40B4-BE49-F238E27FC236}">
                <a16:creationId xmlns:a16="http://schemas.microsoft.com/office/drawing/2014/main" id="{A8AD897F-890A-408A-8A76-B369C1AE3F34}"/>
              </a:ext>
            </a:extLst>
          </p:cNvPr>
          <p:cNvSpPr/>
          <p:nvPr/>
        </p:nvSpPr>
        <p:spPr>
          <a:xfrm>
            <a:off x="6611796" y="5120123"/>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Arial"/>
              </a:rPr>
              <a:t>reflecting</a:t>
            </a:r>
            <a:endParaRPr lang="en-GB" sz="2400" dirty="0">
              <a:solidFill>
                <a:schemeClr val="tx1"/>
              </a:solidFill>
              <a:latin typeface="Arial"/>
            </a:endParaRPr>
          </a:p>
        </p:txBody>
      </p:sp>
      <p:sp>
        <p:nvSpPr>
          <p:cNvPr id="22" name="Title 1">
            <a:extLst>
              <a:ext uri="{FF2B5EF4-FFF2-40B4-BE49-F238E27FC236}">
                <a16:creationId xmlns:a16="http://schemas.microsoft.com/office/drawing/2014/main" id="{22C16F97-729B-4299-A802-AADC49DA0B66}"/>
              </a:ext>
            </a:extLst>
          </p:cNvPr>
          <p:cNvSpPr txBox="1">
            <a:spLocks/>
          </p:cNvSpPr>
          <p:nvPr/>
        </p:nvSpPr>
        <p:spPr>
          <a:xfrm>
            <a:off x="224113" y="140991"/>
            <a:ext cx="1693278" cy="64349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Arial"/>
                <a:ea typeface="+mj-ea"/>
                <a:cs typeface="+mj-cs"/>
              </a:defRPr>
            </a:lvl1pPr>
          </a:lstStyle>
          <a:p>
            <a:r>
              <a:rPr lang="en-GB" sz="2200" b="1" dirty="0" smtClean="0">
                <a:solidFill>
                  <a:schemeClr val="bg1"/>
                </a:solidFill>
              </a:rPr>
              <a:t>Year One</a:t>
            </a:r>
            <a:endParaRPr lang="en-GB" sz="2200" b="1" dirty="0">
              <a:solidFill>
                <a:schemeClr val="bg1"/>
              </a:solidFill>
            </a:endParaRPr>
          </a:p>
        </p:txBody>
      </p:sp>
    </p:spTree>
    <p:extLst>
      <p:ext uri="{BB962C8B-B14F-4D97-AF65-F5344CB8AC3E}">
        <p14:creationId xmlns:p14="http://schemas.microsoft.com/office/powerpoint/2010/main" val="25297652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F5F3C3-EBD9-4885-B4D8-CECACA2D8869}"/>
              </a:ext>
            </a:extLst>
          </p:cNvPr>
          <p:cNvSpPr/>
          <p:nvPr/>
        </p:nvSpPr>
        <p:spPr>
          <a:xfrm>
            <a:off x="659215" y="2188217"/>
            <a:ext cx="8424644" cy="602265"/>
          </a:xfrm>
          <a:prstGeom prst="roundRect">
            <a:avLst/>
          </a:prstGeom>
          <a:solidFill>
            <a:srgbClr val="EFCFA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Social and Emotional</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id="{7DCC4E3B-6812-479F-87EB-2B86319CBD6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1" name="Picture 10">
            <a:extLst>
              <a:ext uri="{FF2B5EF4-FFF2-40B4-BE49-F238E27FC236}">
                <a16:creationId xmlns:a16="http://schemas.microsoft.com/office/drawing/2014/main" id="{A89DA705-94E2-48DF-B15A-948CB26F7CC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679469" y="2912602"/>
            <a:ext cx="4192326" cy="3439857"/>
          </a:xfrm>
          <a:prstGeom prst="rect">
            <a:avLst/>
          </a:prstGeom>
          <a:ln>
            <a:noFill/>
          </a:ln>
          <a:effectLst>
            <a:softEdge rad="112500"/>
          </a:effectLst>
        </p:spPr>
      </p:pic>
      <p:sp>
        <p:nvSpPr>
          <p:cNvPr id="18" name="Rectangle 17">
            <a:extLst>
              <a:ext uri="{FF2B5EF4-FFF2-40B4-BE49-F238E27FC236}">
                <a16:creationId xmlns:a16="http://schemas.microsoft.com/office/drawing/2014/main" id="{A893B1EE-5921-4378-9F6D-DA967E140C5A}"/>
              </a:ext>
            </a:extLst>
          </p:cNvPr>
          <p:cNvSpPr/>
          <p:nvPr/>
        </p:nvSpPr>
        <p:spPr>
          <a:xfrm>
            <a:off x="688569" y="2178281"/>
            <a:ext cx="7681710" cy="523220"/>
          </a:xfrm>
          <a:prstGeom prst="rect">
            <a:avLst/>
          </a:prstGeom>
        </p:spPr>
        <p:txBody>
          <a:bodyPr wrap="none">
            <a:spAutoFit/>
          </a:bodyPr>
          <a:lstStyle/>
          <a:p>
            <a:r>
              <a:rPr lang="en-GB" sz="2800" dirty="0">
                <a:latin typeface="Arial"/>
              </a:rPr>
              <a:t>T</a:t>
            </a:r>
            <a:r>
              <a:rPr lang="en-GB" sz="2800" dirty="0" smtClean="0">
                <a:latin typeface="Arial"/>
              </a:rPr>
              <a:t>o </a:t>
            </a:r>
            <a:r>
              <a:rPr lang="en-GB" sz="2800" dirty="0">
                <a:latin typeface="Arial"/>
              </a:rPr>
              <a:t>recognise signs that I am loved in my family.</a:t>
            </a:r>
          </a:p>
        </p:txBody>
      </p:sp>
      <p:sp>
        <p:nvSpPr>
          <p:cNvPr id="9" name="Title 1">
            <a:extLst>
              <a:ext uri="{FF2B5EF4-FFF2-40B4-BE49-F238E27FC236}">
                <a16:creationId xmlns:a16="http://schemas.microsoft.com/office/drawing/2014/main" id="{22C16F97-729B-4299-A802-AADC49DA0B66}"/>
              </a:ext>
            </a:extLst>
          </p:cNvPr>
          <p:cNvSpPr txBox="1">
            <a:spLocks/>
          </p:cNvSpPr>
          <p:nvPr/>
        </p:nvSpPr>
        <p:spPr>
          <a:xfrm>
            <a:off x="6013637" y="140991"/>
            <a:ext cx="3610670" cy="64349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Arial"/>
                <a:ea typeface="+mj-ea"/>
                <a:cs typeface="+mj-cs"/>
              </a:defRPr>
            </a:lvl1pPr>
          </a:lstStyle>
          <a:p>
            <a:pPr algn="r"/>
            <a:r>
              <a:rPr lang="en-GB" sz="2200" b="1" smtClean="0"/>
              <a:t>Year One</a:t>
            </a:r>
            <a:endParaRPr lang="en-GB" sz="2200" b="1" dirty="0"/>
          </a:p>
        </p:txBody>
      </p:sp>
    </p:spTree>
    <p:extLst>
      <p:ext uri="{BB962C8B-B14F-4D97-AF65-F5344CB8AC3E}">
        <p14:creationId xmlns:p14="http://schemas.microsoft.com/office/powerpoint/2010/main" val="18191627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smtClean="0"/>
              <a:t>Questions </a:t>
            </a:r>
            <a:r>
              <a:rPr lang="en-GB" sz="3200" dirty="0" smtClean="0"/>
              <a:t>[1]</a:t>
            </a:r>
            <a:endParaRPr lang="en-GB" sz="3200" dirty="0"/>
          </a:p>
        </p:txBody>
      </p:sp>
      <p:pic>
        <p:nvPicPr>
          <p:cNvPr id="5" name="Content Placeholder 4">
            <a:extLst>
              <a:ext uri="{FF2B5EF4-FFF2-40B4-BE49-F238E27FC236}">
                <a16:creationId xmlns:a16="http://schemas.microsoft.com/office/drawing/2014/main" id="{E70AAD9D-97C6-4D03-83D6-657B39C7B8B8}"/>
              </a:ext>
            </a:extLst>
          </p:cNvPr>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5815524" y="2123547"/>
            <a:ext cx="3720329" cy="3052578"/>
          </a:xfrm>
          <a:prstGeom prst="rect">
            <a:avLst/>
          </a:prstGeom>
          <a:ln>
            <a:noFill/>
          </a:ln>
          <a:effectLst>
            <a:softEdge rad="112500"/>
          </a:effectLst>
        </p:spPr>
      </p:pic>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181333" y="1902141"/>
            <a:ext cx="5551052" cy="405891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640"/>
              </a:lnSpc>
              <a:buFont typeface="Arial" panose="020B0604020202020204" pitchFamily="34" charset="0"/>
              <a:buNone/>
            </a:pPr>
            <a:r>
              <a:rPr lang="en-GB" sz="2200" dirty="0">
                <a:latin typeface="Arial"/>
              </a:rPr>
              <a:t>How is love shown in your family?</a:t>
            </a:r>
          </a:p>
          <a:p>
            <a:pPr marL="0" indent="0">
              <a:lnSpc>
                <a:spcPts val="2640"/>
              </a:lnSpc>
              <a:buFont typeface="Arial" panose="020B0604020202020204" pitchFamily="34" charset="0"/>
              <a:buNone/>
            </a:pPr>
            <a:endParaRPr lang="en-GB" sz="2200" dirty="0">
              <a:latin typeface="Arial"/>
            </a:endParaRPr>
          </a:p>
          <a:p>
            <a:pPr marL="0" indent="0">
              <a:lnSpc>
                <a:spcPts val="2640"/>
              </a:lnSpc>
              <a:buFont typeface="Arial" panose="020B0604020202020204" pitchFamily="34" charset="0"/>
              <a:buNone/>
            </a:pPr>
            <a:r>
              <a:rPr lang="en-GB" sz="2200" dirty="0">
                <a:latin typeface="Arial"/>
              </a:rPr>
              <a:t>Why are the words ‘please’, ‘thank you’, </a:t>
            </a:r>
            <a:r>
              <a:rPr lang="en-GB" sz="2200" dirty="0" smtClean="0">
                <a:latin typeface="Arial"/>
              </a:rPr>
              <a:t>and ‘sorry</a:t>
            </a:r>
            <a:r>
              <a:rPr lang="en-GB" sz="2200" dirty="0">
                <a:latin typeface="Arial"/>
              </a:rPr>
              <a:t>’ important to create a happy family?</a:t>
            </a:r>
          </a:p>
          <a:p>
            <a:pPr marL="0" indent="0">
              <a:lnSpc>
                <a:spcPts val="2640"/>
              </a:lnSpc>
              <a:buFont typeface="Arial" panose="020B0604020202020204" pitchFamily="34" charset="0"/>
              <a:buNone/>
            </a:pPr>
            <a:endParaRPr lang="en-GB" sz="2200" dirty="0">
              <a:latin typeface="Arial"/>
            </a:endParaRPr>
          </a:p>
          <a:p>
            <a:pPr marL="0" indent="0">
              <a:lnSpc>
                <a:spcPts val="2640"/>
              </a:lnSpc>
              <a:buFont typeface="Arial" panose="020B0604020202020204" pitchFamily="34" charset="0"/>
              <a:buNone/>
            </a:pPr>
            <a:r>
              <a:rPr lang="en-GB" sz="2200" dirty="0">
                <a:latin typeface="Arial"/>
              </a:rPr>
              <a:t>How does saying ‘please’ show care </a:t>
            </a:r>
            <a:r>
              <a:rPr lang="en-GB" sz="2200" dirty="0" smtClean="0">
                <a:latin typeface="Arial"/>
              </a:rPr>
              <a:t>and consideration </a:t>
            </a:r>
            <a:r>
              <a:rPr lang="en-GB" sz="2200" dirty="0">
                <a:latin typeface="Arial"/>
              </a:rPr>
              <a:t>for members of your family?</a:t>
            </a:r>
          </a:p>
          <a:p>
            <a:pPr marL="0" indent="0">
              <a:lnSpc>
                <a:spcPts val="2640"/>
              </a:lnSpc>
              <a:buFont typeface="Arial" panose="020B0604020202020204" pitchFamily="34" charset="0"/>
              <a:buNone/>
            </a:pPr>
            <a:endParaRPr lang="en-GB" sz="2200" dirty="0">
              <a:latin typeface="Arial"/>
            </a:endParaRPr>
          </a:p>
          <a:p>
            <a:pPr marL="0" indent="0">
              <a:lnSpc>
                <a:spcPts val="2640"/>
              </a:lnSpc>
              <a:buFont typeface="Arial" panose="020B0604020202020204" pitchFamily="34" charset="0"/>
              <a:buNone/>
            </a:pPr>
            <a:endParaRPr lang="en-GB" sz="22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8</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3" name="TextBox 2">
            <a:extLst>
              <a:ext uri="{FF2B5EF4-FFF2-40B4-BE49-F238E27FC236}">
                <a16:creationId xmlns:a16="http://schemas.microsoft.com/office/drawing/2014/main" id="{AC3B9DAE-EE63-4652-AF13-D963D7B867B6}"/>
              </a:ext>
            </a:extLst>
          </p:cNvPr>
          <p:cNvSpPr txBox="1"/>
          <p:nvPr/>
        </p:nvSpPr>
        <p:spPr>
          <a:xfrm>
            <a:off x="5897563" y="5487351"/>
            <a:ext cx="3729547" cy="307777"/>
          </a:xfrm>
          <a:prstGeom prst="rect">
            <a:avLst/>
          </a:prstGeom>
          <a:noFill/>
        </p:spPr>
        <p:txBody>
          <a:bodyPr wrap="square" rtlCol="0">
            <a:spAutoFit/>
          </a:bodyPr>
          <a:lstStyle/>
          <a:p>
            <a:r>
              <a:rPr lang="en-GB" sz="1400" dirty="0"/>
              <a:t>Questions Continued on next page &gt;&gt;&gt;</a:t>
            </a:r>
          </a:p>
        </p:txBody>
      </p:sp>
    </p:spTree>
    <p:extLst>
      <p:ext uri="{BB962C8B-B14F-4D97-AF65-F5344CB8AC3E}">
        <p14:creationId xmlns:p14="http://schemas.microsoft.com/office/powerpoint/2010/main" val="20093588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smtClean="0"/>
              <a:t>Questions </a:t>
            </a:r>
            <a:r>
              <a:rPr lang="en-GB" sz="3200" dirty="0" smtClean="0"/>
              <a:t>[2]</a:t>
            </a:r>
            <a:endParaRPr lang="en-GB" sz="3200" dirty="0"/>
          </a:p>
        </p:txBody>
      </p:sp>
      <p:pic>
        <p:nvPicPr>
          <p:cNvPr id="5" name="Content Placeholder 4">
            <a:extLst>
              <a:ext uri="{FF2B5EF4-FFF2-40B4-BE49-F238E27FC236}">
                <a16:creationId xmlns:a16="http://schemas.microsoft.com/office/drawing/2014/main" id="{E70AAD9D-97C6-4D03-83D6-657B39C7B8B8}"/>
              </a:ext>
            </a:extLst>
          </p:cNvPr>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5815524" y="2172496"/>
            <a:ext cx="3720329" cy="3052578"/>
          </a:xfrm>
          <a:prstGeom prst="rect">
            <a:avLst/>
          </a:prstGeom>
          <a:ln>
            <a:noFill/>
          </a:ln>
          <a:effectLst>
            <a:softEdge rad="112500"/>
          </a:effectLst>
        </p:spPr>
      </p:pic>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181332" y="1691149"/>
            <a:ext cx="5455546" cy="48817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540"/>
              </a:lnSpc>
              <a:spcBef>
                <a:spcPts val="0"/>
              </a:spcBef>
              <a:buNone/>
            </a:pPr>
            <a:r>
              <a:rPr lang="en-GB" sz="2200" dirty="0">
                <a:latin typeface="Arial"/>
              </a:rPr>
              <a:t>How does saying ‘thank you’ show love for </a:t>
            </a:r>
            <a:r>
              <a:rPr lang="en-GB" sz="2200" dirty="0" smtClean="0">
                <a:latin typeface="Arial"/>
              </a:rPr>
              <a:t>each </a:t>
            </a:r>
            <a:r>
              <a:rPr lang="en-GB" sz="2200" dirty="0">
                <a:latin typeface="Arial"/>
              </a:rPr>
              <a:t>other?</a:t>
            </a: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Font typeface="Arial" panose="020B0604020202020204" pitchFamily="34" charset="0"/>
              <a:buNone/>
            </a:pPr>
            <a:r>
              <a:rPr lang="en-GB" sz="2200" dirty="0">
                <a:latin typeface="Arial"/>
              </a:rPr>
              <a:t>How does saying ‘sorry’ show respect, build bridges, keep us safe and help us to build a happy family and mend broken friendships?</a:t>
            </a: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None/>
            </a:pPr>
            <a:r>
              <a:rPr lang="en-GB" sz="2200" dirty="0">
                <a:latin typeface="Arial"/>
              </a:rPr>
              <a:t>Why is teasing and bullying wrong and unacceptable within families and friendships</a:t>
            </a:r>
            <a:r>
              <a:rPr lang="en-GB" sz="2200" dirty="0" smtClean="0">
                <a:latin typeface="Arial"/>
              </a:rPr>
              <a:t>?</a:t>
            </a:r>
          </a:p>
          <a:p>
            <a:pPr marL="0" indent="0">
              <a:lnSpc>
                <a:spcPts val="2540"/>
              </a:lnSpc>
              <a:spcBef>
                <a:spcPts val="0"/>
              </a:spcBef>
              <a:buNone/>
            </a:pPr>
            <a:endParaRPr lang="en-GB" sz="2200" dirty="0">
              <a:latin typeface="Arial"/>
            </a:endParaRPr>
          </a:p>
          <a:p>
            <a:pPr marL="0" indent="0">
              <a:lnSpc>
                <a:spcPts val="2540"/>
              </a:lnSpc>
              <a:spcBef>
                <a:spcPts val="0"/>
              </a:spcBef>
              <a:buNone/>
            </a:pPr>
            <a:r>
              <a:rPr lang="en-GB" sz="2200" dirty="0" smtClean="0">
                <a:latin typeface="Arial"/>
              </a:rPr>
              <a:t>Why </a:t>
            </a:r>
            <a:r>
              <a:rPr lang="en-GB" sz="2200" dirty="0">
                <a:latin typeface="Arial"/>
              </a:rPr>
              <a:t>should we always tell the truth? </a:t>
            </a: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Font typeface="Arial" panose="020B0604020202020204" pitchFamily="34" charset="0"/>
              <a:buNone/>
            </a:pPr>
            <a:r>
              <a:rPr lang="en-GB" sz="2200" dirty="0">
                <a:latin typeface="Arial"/>
              </a:rPr>
              <a:t> </a:t>
            </a: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3223717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6000" cy="6869545"/>
          </a:xfrm>
          <a:prstGeom prst="rect">
            <a:avLst/>
          </a:prstGeo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22694" y="257005"/>
            <a:ext cx="5639718" cy="1325563"/>
          </a:xfrm>
        </p:spPr>
        <p:txBody>
          <a:bodyPr/>
          <a:lstStyle/>
          <a:p>
            <a:r>
              <a:rPr lang="en-GB" dirty="0">
                <a:solidFill>
                  <a:schemeClr val="bg1"/>
                </a:solidFill>
              </a:rPr>
              <a:t>Pause and reflect</a:t>
            </a: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
        <p:nvSpPr>
          <p:cNvPr id="7" name="Content Placeholder 2">
            <a:extLst>
              <a:ext uri="{FF2B5EF4-FFF2-40B4-BE49-F238E27FC236}">
                <a16:creationId xmlns:a16="http://schemas.microsoft.com/office/drawing/2014/main" id="{B8D99722-A4EE-4499-AD5B-63612F9F9582}"/>
              </a:ext>
            </a:extLst>
          </p:cNvPr>
          <p:cNvSpPr txBox="1">
            <a:spLocks/>
          </p:cNvSpPr>
          <p:nvPr/>
        </p:nvSpPr>
        <p:spPr>
          <a:xfrm>
            <a:off x="322695" y="1864701"/>
            <a:ext cx="6462876" cy="46939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solidFill>
                  <a:schemeClr val="bg1"/>
                </a:solidFill>
                <a:latin typeface="Arial"/>
              </a:rPr>
              <a:t>﻿</a:t>
            </a:r>
            <a:r>
              <a:rPr lang="en-GB" sz="2400" dirty="0" smtClean="0">
                <a:solidFill>
                  <a:schemeClr val="bg1"/>
                </a:solidFill>
                <a:latin typeface="Arial"/>
              </a:rPr>
              <a:t>We </a:t>
            </a:r>
            <a:r>
              <a:rPr lang="en-GB" sz="2400" dirty="0">
                <a:solidFill>
                  <a:schemeClr val="bg1"/>
                </a:solidFill>
                <a:latin typeface="Arial"/>
              </a:rPr>
              <a:t>praise God as we make the Sign of the Cross.</a:t>
            </a:r>
          </a:p>
          <a:p>
            <a:pPr marL="0" indent="0">
              <a:buNone/>
            </a:pPr>
            <a:r>
              <a:rPr lang="en-GB" sz="2400" dirty="0">
                <a:solidFill>
                  <a:schemeClr val="bg1"/>
                </a:solidFill>
                <a:latin typeface="Arial"/>
              </a:rPr>
              <a:t>	“In the name of the Father,</a:t>
            </a:r>
          </a:p>
          <a:p>
            <a:pPr marL="0" indent="0">
              <a:buNone/>
            </a:pPr>
            <a:r>
              <a:rPr lang="en-GB" sz="2400" dirty="0">
                <a:solidFill>
                  <a:schemeClr val="bg1"/>
                </a:solidFill>
                <a:latin typeface="Arial"/>
              </a:rPr>
              <a:t>	and of the Son and of the Holy Spirit. </a:t>
            </a:r>
          </a:p>
          <a:p>
            <a:pPr marL="0" indent="0">
              <a:buNone/>
            </a:pPr>
            <a:r>
              <a:rPr lang="en-GB" sz="2400" dirty="0">
                <a:solidFill>
                  <a:schemeClr val="bg1"/>
                </a:solidFill>
                <a:latin typeface="Arial"/>
              </a:rPr>
              <a:t>	Amen”</a:t>
            </a:r>
          </a:p>
          <a:p>
            <a:pPr marL="0" indent="0">
              <a:buNone/>
            </a:pPr>
            <a:r>
              <a:rPr lang="en-GB" sz="2400" dirty="0">
                <a:solidFill>
                  <a:schemeClr val="bg1"/>
                </a:solidFill>
                <a:latin typeface="Arial"/>
              </a:rPr>
              <a:t>Light a candle to remind us that Jesus is with us and loves us.</a:t>
            </a:r>
          </a:p>
          <a:p>
            <a:pPr marL="0" indent="0">
              <a:buNone/>
            </a:pPr>
            <a:endParaRPr lang="en-GB" sz="2400" dirty="0" smtClean="0">
              <a:solidFill>
                <a:schemeClr val="bg1"/>
              </a:solidFill>
              <a:latin typeface="Arial"/>
            </a:endParaRPr>
          </a:p>
          <a:p>
            <a:pPr marL="0" indent="0">
              <a:buNone/>
            </a:pPr>
            <a:r>
              <a:rPr lang="en-GB" sz="2400" dirty="0" smtClean="0">
                <a:solidFill>
                  <a:schemeClr val="bg1"/>
                </a:solidFill>
                <a:latin typeface="Arial"/>
              </a:rPr>
              <a:t>Each </a:t>
            </a:r>
            <a:r>
              <a:rPr lang="en-GB" sz="2400" dirty="0">
                <a:solidFill>
                  <a:schemeClr val="bg1"/>
                </a:solidFill>
                <a:latin typeface="Arial"/>
              </a:rPr>
              <a:t>one shares some signs of love experienced</a:t>
            </a:r>
            <a:r>
              <a:rPr lang="en-GB" sz="2400" dirty="0" smtClean="0">
                <a:solidFill>
                  <a:schemeClr val="bg1"/>
                </a:solidFill>
                <a:latin typeface="Arial"/>
              </a:rPr>
              <a:t>.</a:t>
            </a:r>
            <a:endParaRPr lang="en-GB" sz="2400" dirty="0">
              <a:solidFill>
                <a:schemeClr val="bg1"/>
              </a:solidFill>
              <a:latin typeface="Arial"/>
            </a:endParaRPr>
          </a:p>
        </p:txBody>
      </p:sp>
    </p:spTree>
    <p:extLst>
      <p:ext uri="{BB962C8B-B14F-4D97-AF65-F5344CB8AC3E}">
        <p14:creationId xmlns:p14="http://schemas.microsoft.com/office/powerpoint/2010/main" val="6676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8" name="Content Placeholder 7">
            <a:extLst>
              <a:ext uri="{FF2B5EF4-FFF2-40B4-BE49-F238E27FC236}">
                <a16:creationId xmlns:a16="http://schemas.microsoft.com/office/drawing/2014/main" id="{158B5830-FB01-4B29-8B17-089BC05B398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2498" y="365126"/>
            <a:ext cx="6909218" cy="5664673"/>
          </a:xfrm>
          <a:prstGeom prst="rect">
            <a:avLst/>
          </a:prstGeom>
          <a:ln>
            <a:noFill/>
          </a:ln>
          <a:effectLst>
            <a:outerShdw blurRad="190500" algn="tl" rotWithShape="0">
              <a:srgbClr val="000000">
                <a:alpha val="70000"/>
              </a:srgbClr>
            </a:outerShdw>
          </a:effectLst>
        </p:spPr>
      </p:pic>
      <p:pic>
        <p:nvPicPr>
          <p:cNvPr id="7" name="Picture 6">
            <a:hlinkClick r:id="" action="ppaction://hlinkshowjump?jump=endshow"/>
            <a:extLst>
              <a:ext uri="{FF2B5EF4-FFF2-40B4-BE49-F238E27FC236}">
                <a16:creationId xmlns:a16="http://schemas.microsoft.com/office/drawing/2014/main" id="{F894F032-F5C8-4AF4-930B-EB4CB7FBCBB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750107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B07368-96B6-441E-B4EA-6EAD033070B5}"/>
              </a:ext>
            </a:extLst>
          </p:cNvPr>
          <p:cNvSpPr>
            <a:spLocks noGrp="1"/>
          </p:cNvSpPr>
          <p:nvPr>
            <p:ph idx="1"/>
          </p:nvPr>
        </p:nvSpPr>
        <p:spPr>
          <a:xfrm>
            <a:off x="681037" y="1629116"/>
            <a:ext cx="4950215" cy="4720587"/>
          </a:xfrm>
        </p:spPr>
        <p:txBody>
          <a:bodyPr>
            <a:normAutofit/>
          </a:bodyPr>
          <a:lstStyle/>
          <a:p>
            <a:pPr marL="0" indent="0">
              <a:lnSpc>
                <a:spcPts val="4560"/>
              </a:lnSpc>
              <a:spcBef>
                <a:spcPts val="0"/>
              </a:spcBef>
              <a:buNone/>
            </a:pPr>
            <a:r>
              <a:rPr lang="en-GB" sz="3300" i="1" dirty="0"/>
              <a:t>“There is no such thing as the perfect </a:t>
            </a:r>
            <a:r>
              <a:rPr lang="en-GB" sz="3300" i="1" dirty="0" smtClean="0"/>
              <a:t>family.</a:t>
            </a:r>
            <a:br>
              <a:rPr lang="en-GB" sz="3300" i="1" dirty="0" smtClean="0"/>
            </a:br>
            <a:r>
              <a:rPr lang="en-GB" sz="3300" i="1" dirty="0" smtClean="0"/>
              <a:t>Only </a:t>
            </a:r>
            <a:r>
              <a:rPr lang="en-GB" sz="3300" i="1" dirty="0"/>
              <a:t>by the daily exercise of forgiveness can the family grow.”</a:t>
            </a:r>
          </a:p>
          <a:p>
            <a:pPr marL="0" indent="0">
              <a:lnSpc>
                <a:spcPts val="4560"/>
              </a:lnSpc>
              <a:spcBef>
                <a:spcPts val="0"/>
              </a:spcBef>
              <a:buNone/>
            </a:pPr>
            <a:endParaRPr lang="en-GB" sz="2200" dirty="0"/>
          </a:p>
          <a:p>
            <a:pPr marL="0" indent="0" algn="r">
              <a:lnSpc>
                <a:spcPts val="4560"/>
              </a:lnSpc>
              <a:spcBef>
                <a:spcPts val="0"/>
              </a:spcBef>
              <a:buNone/>
            </a:pPr>
            <a:r>
              <a:rPr lang="en-GB" sz="1800" dirty="0"/>
              <a:t>Pope Francis</a:t>
            </a:r>
          </a:p>
        </p:txBody>
      </p:sp>
      <p:pic>
        <p:nvPicPr>
          <p:cNvPr id="5" name="Picture 4">
            <a:extLst>
              <a:ext uri="{FF2B5EF4-FFF2-40B4-BE49-F238E27FC236}">
                <a16:creationId xmlns:a16="http://schemas.microsoft.com/office/drawing/2014/main" id="{AA057639-27A9-4C20-A466-2428F084EF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246312" y="1250991"/>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6" name="Rectangle: Rounded Corners 5">
            <a:extLst>
              <a:ext uri="{FF2B5EF4-FFF2-40B4-BE49-F238E27FC236}">
                <a16:creationId xmlns:a16="http://schemas.microsoft.com/office/drawing/2014/main"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965868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466312" cy="602265"/>
          </a:xfrm>
          <a:prstGeom prst="roundRect">
            <a:avLst/>
          </a:prstGeom>
          <a:solidFill>
            <a:srgbClr val="EFCFA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703633" y="2208855"/>
            <a:ext cx="8543925" cy="959584"/>
          </a:xfrm>
        </p:spPr>
        <p:txBody>
          <a:bodyPr>
            <a:normAutofit fontScale="85000" lnSpcReduction="20000"/>
          </a:bodyPr>
          <a:lstStyle/>
          <a:p>
            <a:pPr marL="0" indent="0">
              <a:buNone/>
            </a:pPr>
            <a:r>
              <a:rPr lang="en-GB" sz="2200" dirty="0"/>
              <a:t>T</a:t>
            </a:r>
            <a:r>
              <a:rPr lang="en-GB" sz="2200" dirty="0" smtClean="0"/>
              <a:t>o rec</a:t>
            </a:r>
          </a:p>
          <a:p>
            <a:pPr marL="0" indent="0">
              <a:buNone/>
            </a:pPr>
            <a:endParaRPr lang="en-GB" sz="2200" dirty="0"/>
          </a:p>
          <a:p>
            <a:pPr marL="0" indent="0">
              <a:buNone/>
            </a:pPr>
            <a:r>
              <a:rPr lang="en-GB" sz="2200" dirty="0" err="1" smtClean="0"/>
              <a:t>ognise</a:t>
            </a:r>
            <a:r>
              <a:rPr lang="en-GB" sz="2200" dirty="0" smtClean="0"/>
              <a:t> </a:t>
            </a:r>
            <a:r>
              <a:rPr lang="en-GB" sz="2200" dirty="0"/>
              <a:t>how I am cared for and kept safe in my family.</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EAD587F-F3B0-4941-83D5-78D832C0358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a16="http://schemas.microsoft.com/office/drawing/2014/main" id="{1C6D7D94-4637-4211-8CC3-3EBF99A235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0323" y="2812176"/>
            <a:ext cx="4593045" cy="3768652"/>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362991" y="1476785"/>
            <a:ext cx="5651040" cy="496148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160"/>
              </a:lnSpc>
              <a:spcBef>
                <a:spcPts val="1500"/>
              </a:spcBef>
              <a:buFont typeface="Arial" panose="020B0604020202020204" pitchFamily="34" charset="0"/>
              <a:buNone/>
            </a:pPr>
            <a:r>
              <a:rPr lang="en-GB" sz="1800" dirty="0">
                <a:latin typeface="Arial"/>
              </a:rPr>
              <a:t>Who is in my family? </a:t>
            </a:r>
          </a:p>
          <a:p>
            <a:pPr marL="0" indent="0">
              <a:lnSpc>
                <a:spcPts val="2160"/>
              </a:lnSpc>
              <a:spcBef>
                <a:spcPts val="1500"/>
              </a:spcBef>
              <a:buFont typeface="Arial" panose="020B0604020202020204" pitchFamily="34" charset="0"/>
              <a:buNone/>
            </a:pPr>
            <a:r>
              <a:rPr lang="en-GB" sz="1800" dirty="0" smtClean="0">
                <a:latin typeface="Arial"/>
              </a:rPr>
              <a:t>How </a:t>
            </a:r>
            <a:r>
              <a:rPr lang="en-GB" sz="1800" dirty="0">
                <a:latin typeface="Arial"/>
              </a:rPr>
              <a:t>do families show love and care for one another </a:t>
            </a:r>
            <a:r>
              <a:rPr lang="en-GB" sz="1800" dirty="0" smtClean="0">
                <a:latin typeface="Arial"/>
              </a:rPr>
              <a:t>?</a:t>
            </a:r>
            <a:endParaRPr lang="en-GB" sz="1800" dirty="0">
              <a:latin typeface="Arial"/>
            </a:endParaRPr>
          </a:p>
          <a:p>
            <a:pPr marL="0" indent="0">
              <a:lnSpc>
                <a:spcPts val="2160"/>
              </a:lnSpc>
              <a:spcBef>
                <a:spcPts val="1500"/>
              </a:spcBef>
              <a:buFont typeface="Arial" panose="020B0604020202020204" pitchFamily="34" charset="0"/>
              <a:buNone/>
            </a:pPr>
            <a:r>
              <a:rPr lang="en-GB" sz="1800" dirty="0">
                <a:latin typeface="Arial"/>
              </a:rPr>
              <a:t>What are some of the characteristics of a happy family</a:t>
            </a:r>
            <a:r>
              <a:rPr lang="en-GB" sz="1800" dirty="0" smtClean="0">
                <a:latin typeface="Arial"/>
              </a:rPr>
              <a:t>?</a:t>
            </a:r>
          </a:p>
          <a:p>
            <a:pPr marL="0" indent="0">
              <a:lnSpc>
                <a:spcPts val="2160"/>
              </a:lnSpc>
              <a:spcBef>
                <a:spcPts val="1500"/>
              </a:spcBef>
              <a:buFont typeface="Arial" panose="020B0604020202020204" pitchFamily="34" charset="0"/>
              <a:buNone/>
            </a:pPr>
            <a:r>
              <a:rPr lang="en-GB" sz="1800" dirty="0" smtClean="0">
                <a:latin typeface="Arial"/>
              </a:rPr>
              <a:t>How do we act with adults that are not in our family or those we do not know?</a:t>
            </a:r>
            <a:endParaRPr lang="en-GB" sz="1800" dirty="0">
              <a:latin typeface="Arial"/>
            </a:endParaRPr>
          </a:p>
          <a:p>
            <a:pPr marL="0" indent="0">
              <a:lnSpc>
                <a:spcPts val="2160"/>
              </a:lnSpc>
              <a:spcBef>
                <a:spcPts val="1500"/>
              </a:spcBef>
              <a:buNone/>
            </a:pPr>
            <a:r>
              <a:rPr lang="en-GB" sz="1800" dirty="0">
                <a:latin typeface="Arial"/>
              </a:rPr>
              <a:t>In what ways are we made in the image and likeness of God</a:t>
            </a:r>
            <a:r>
              <a:rPr lang="en-GB" sz="1800" dirty="0" smtClean="0">
                <a:latin typeface="Arial"/>
              </a:rPr>
              <a:t>?</a:t>
            </a:r>
          </a:p>
          <a:p>
            <a:pPr marL="0" indent="0">
              <a:lnSpc>
                <a:spcPts val="2160"/>
              </a:lnSpc>
              <a:spcBef>
                <a:spcPts val="1500"/>
              </a:spcBef>
              <a:buNone/>
            </a:pPr>
            <a:r>
              <a:rPr lang="en-GB" sz="1800" dirty="0" smtClean="0">
                <a:latin typeface="Arial"/>
              </a:rPr>
              <a:t>How </a:t>
            </a:r>
            <a:r>
              <a:rPr lang="en-GB" sz="1800" dirty="0">
                <a:latin typeface="Arial"/>
              </a:rPr>
              <a:t>does your family help you to keep healthy</a:t>
            </a:r>
            <a:r>
              <a:rPr lang="en-GB" sz="1800" dirty="0" smtClean="0">
                <a:latin typeface="Arial"/>
              </a:rPr>
              <a:t>?</a:t>
            </a:r>
            <a:br>
              <a:rPr lang="en-GB" sz="1800" dirty="0" smtClean="0">
                <a:latin typeface="Arial"/>
              </a:rPr>
            </a:br>
            <a:r>
              <a:rPr lang="en-GB" sz="1800" dirty="0" smtClean="0">
                <a:latin typeface="Arial"/>
              </a:rPr>
              <a:t>Include </a:t>
            </a:r>
            <a:r>
              <a:rPr lang="en-GB" sz="1800" dirty="0">
                <a:latin typeface="Arial"/>
              </a:rPr>
              <a:t>physical, mental and spiritual health</a:t>
            </a:r>
            <a:r>
              <a:rPr lang="en-GB" sz="1800" dirty="0" smtClean="0">
                <a:latin typeface="Arial"/>
              </a:rPr>
              <a:t>.</a:t>
            </a:r>
            <a:br>
              <a:rPr lang="en-GB" sz="1800" dirty="0" smtClean="0">
                <a:latin typeface="Arial"/>
              </a:rPr>
            </a:br>
            <a:r>
              <a:rPr lang="en-GB" sz="1800" dirty="0" smtClean="0">
                <a:latin typeface="Arial"/>
              </a:rPr>
              <a:t>Include taking care not to spread diseases e.g. washing hands, coughs and sneezing etc.</a:t>
            </a:r>
            <a:endParaRPr lang="en-GB" sz="1800" dirty="0">
              <a:latin typeface="Arial"/>
            </a:endParaRPr>
          </a:p>
        </p:txBody>
      </p:sp>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3" name="Picture 12">
            <a:extLst>
              <a:ext uri="{FF2B5EF4-FFF2-40B4-BE49-F238E27FC236}">
                <a16:creationId xmlns:a16="http://schemas.microsoft.com/office/drawing/2014/main" id="{7175F8DD-46C2-4029-9CF3-315DE288678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180610" y="2336801"/>
            <a:ext cx="3438395" cy="2821247"/>
          </a:xfrm>
          <a:prstGeom prst="rect">
            <a:avLst/>
          </a:prstGeom>
          <a:ln>
            <a:noFill/>
          </a:ln>
          <a:effectLst>
            <a:softEdge rad="112500"/>
          </a:effectLst>
        </p:spPr>
      </p:pic>
      <p:sp>
        <p:nvSpPr>
          <p:cNvPr id="14" name="Rectangle: Rounded Corners 13">
            <a:extLst>
              <a:ext uri="{FF2B5EF4-FFF2-40B4-BE49-F238E27FC236}">
                <a16:creationId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26846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906000" cy="6869545"/>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172604"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172604" y="1955147"/>
            <a:ext cx="5876007" cy="367216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840"/>
              </a:lnSpc>
              <a:buNone/>
            </a:pPr>
            <a:r>
              <a:rPr lang="en-GB" sz="2400" dirty="0">
                <a:solidFill>
                  <a:schemeClr val="bg1"/>
                </a:solidFill>
                <a:latin typeface="Arial"/>
              </a:rPr>
              <a:t>Loving Father</a:t>
            </a:r>
            <a:r>
              <a:rPr lang="en-GB" sz="2400" dirty="0" smtClean="0">
                <a:solidFill>
                  <a:schemeClr val="bg1"/>
                </a:solidFill>
                <a:latin typeface="Arial"/>
              </a:rPr>
              <a:t>,</a:t>
            </a:r>
            <a:br>
              <a:rPr lang="en-GB" sz="2400" dirty="0" smtClean="0">
                <a:solidFill>
                  <a:schemeClr val="bg1"/>
                </a:solidFill>
                <a:latin typeface="Arial"/>
              </a:rPr>
            </a:br>
            <a:r>
              <a:rPr lang="en-GB" sz="2400" dirty="0">
                <a:solidFill>
                  <a:schemeClr val="bg1"/>
                </a:solidFill>
                <a:latin typeface="Arial"/>
              </a:rPr>
              <a:t>thank you for my mum, dad, brothers and sisters and all who love and care for me. You love me so much that you have my name carved on the palm of your hand</a:t>
            </a:r>
            <a:r>
              <a:rPr lang="en-GB" sz="2400" dirty="0" smtClean="0">
                <a:solidFill>
                  <a:schemeClr val="bg1"/>
                </a:solidFill>
                <a:latin typeface="Arial"/>
              </a:rPr>
              <a:t>.</a:t>
            </a:r>
            <a:endParaRPr lang="en-GB" sz="3200" dirty="0">
              <a:solidFill>
                <a:schemeClr val="bg1"/>
              </a:solidFill>
              <a:latin typeface="Arial"/>
            </a:endParaRPr>
          </a:p>
          <a:p>
            <a:pPr marL="0" indent="0">
              <a:lnSpc>
                <a:spcPts val="3840"/>
              </a:lnSpc>
              <a:buNone/>
            </a:pPr>
            <a:r>
              <a:rPr lang="en-GB" sz="2400" dirty="0" smtClean="0">
                <a:solidFill>
                  <a:schemeClr val="bg1"/>
                </a:solidFill>
                <a:latin typeface="Arial"/>
              </a:rPr>
              <a:t>Amen</a:t>
            </a:r>
            <a:endParaRPr lang="en-GB" sz="2400" dirty="0">
              <a:solidFill>
                <a:schemeClr val="bg1"/>
              </a:solidFill>
              <a:latin typeface="Arial"/>
            </a:endParaRPr>
          </a:p>
        </p:txBody>
      </p:sp>
      <p:sp>
        <p:nvSpPr>
          <p:cNvPr id="3" name="TextBox 2">
            <a:extLst>
              <a:ext uri="{FF2B5EF4-FFF2-40B4-BE49-F238E27FC236}">
                <a16:creationId xmlns:a16="http://schemas.microsoft.com/office/drawing/2014/main" id="{FE05EE64-0A66-431E-AC90-D925070B1676}"/>
              </a:ext>
            </a:extLst>
          </p:cNvPr>
          <p:cNvSpPr txBox="1"/>
          <p:nvPr/>
        </p:nvSpPr>
        <p:spPr>
          <a:xfrm>
            <a:off x="172603" y="5716125"/>
            <a:ext cx="1644724" cy="677108"/>
          </a:xfrm>
          <a:prstGeom prst="rect">
            <a:avLst/>
          </a:prstGeom>
          <a:noFill/>
        </p:spPr>
        <p:txBody>
          <a:bodyPr wrap="none" rtlCol="0">
            <a:spAutoFit/>
          </a:bodyPr>
          <a:lstStyle/>
          <a:p>
            <a:r>
              <a:rPr lang="en-GB" sz="2000" i="1" dirty="0">
                <a:solidFill>
                  <a:schemeClr val="bg1"/>
                </a:solidFill>
              </a:rPr>
              <a:t>Isaiah 49:16</a:t>
            </a:r>
          </a:p>
          <a:p>
            <a:endParaRPr lang="en-GB" dirty="0"/>
          </a:p>
        </p:txBody>
      </p:sp>
      <p:pic>
        <p:nvPicPr>
          <p:cNvPr id="8" name="Picture 7">
            <a:hlinkClick r:id="" action="ppaction://hlinkshowjump?jump=endshow"/>
            <a:extLst>
              <a:ext uri="{FF2B5EF4-FFF2-40B4-BE49-F238E27FC236}">
                <a16:creationId xmlns:a16="http://schemas.microsoft.com/office/drawing/2014/main" id="{E0DD90EC-901C-4565-9700-4791C4A0ADF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246AD4E-5562-42DE-A960-C6DB68208B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932" y="615806"/>
            <a:ext cx="8134538" cy="5626389"/>
          </a:xfrm>
          <a:prstGeom prst="rect">
            <a:avLst/>
          </a:prstGeom>
          <a:ln>
            <a:noFill/>
          </a:ln>
          <a:effectLst>
            <a:outerShdw blurRad="190500" algn="tl" rotWithShape="0">
              <a:srgbClr val="000000">
                <a:alpha val="70000"/>
              </a:srgbClr>
            </a:outerShdw>
          </a:effectLst>
        </p:spPr>
      </p:pic>
      <p:pic>
        <p:nvPicPr>
          <p:cNvPr id="15" name="Picture 14">
            <a:hlinkClick r:id="" action="ppaction://hlinkshowjump?jump=endshow"/>
            <a:extLst>
              <a:ext uri="{FF2B5EF4-FFF2-40B4-BE49-F238E27FC236}">
                <a16:creationId xmlns:a16="http://schemas.microsoft.com/office/drawing/2014/main" id="{C0B50BFC-114C-4E17-86A3-F1D8F20B0AF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81215" y="6447471"/>
            <a:ext cx="227778" cy="280342"/>
          </a:xfrm>
          <a:prstGeom prst="rect">
            <a:avLst/>
          </a:prstGeom>
        </p:spPr>
      </p:pic>
      <p:sp>
        <p:nvSpPr>
          <p:cNvPr id="17" name="Rectangle: Rounded Corners 16">
            <a:extLst>
              <a:ext uri="{FF2B5EF4-FFF2-40B4-BE49-F238E27FC236}">
                <a16:creationId xmlns:a16="http://schemas.microsoft.com/office/drawing/2014/main" id="{3C162A88-FBB8-4E58-B926-D4BF4D92E25F}"/>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15772383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057639-27A9-4C20-A466-2428F084EF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246312" y="1195366"/>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7" name="Content Placeholder 2">
            <a:extLst>
              <a:ext uri="{FF2B5EF4-FFF2-40B4-BE49-F238E27FC236}">
                <a16:creationId xmlns:a16="http://schemas.microsoft.com/office/drawing/2014/main" id="{09B07368-96B6-441E-B4EA-6EAD033070B5}"/>
              </a:ext>
            </a:extLst>
          </p:cNvPr>
          <p:cNvSpPr txBox="1">
            <a:spLocks/>
          </p:cNvSpPr>
          <p:nvPr/>
        </p:nvSpPr>
        <p:spPr>
          <a:xfrm>
            <a:off x="480902" y="2238444"/>
            <a:ext cx="5225179" cy="301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3860"/>
              </a:lnSpc>
              <a:buFont typeface="Arial" panose="020B0604020202020204" pitchFamily="34" charset="0"/>
              <a:buNone/>
            </a:pPr>
            <a:r>
              <a:rPr lang="en-GB" sz="3000" i="1" smtClean="0"/>
              <a:t>“Protect your families.</a:t>
            </a:r>
          </a:p>
          <a:p>
            <a:pPr marL="0" indent="0" algn="ctr">
              <a:lnSpc>
                <a:spcPts val="3860"/>
              </a:lnSpc>
              <a:buFont typeface="Arial" panose="020B0604020202020204" pitchFamily="34" charset="0"/>
              <a:buNone/>
            </a:pPr>
            <a:r>
              <a:rPr lang="en-GB" sz="3000" i="1" smtClean="0"/>
              <a:t>Be sanctuaries of respect</a:t>
            </a:r>
            <a:br>
              <a:rPr lang="en-GB" sz="3000" i="1" smtClean="0"/>
            </a:br>
            <a:r>
              <a:rPr lang="en-GB" sz="3000" i="1" smtClean="0"/>
              <a:t>for life.”</a:t>
            </a:r>
          </a:p>
          <a:p>
            <a:pPr marL="0" indent="0" algn="ctr">
              <a:lnSpc>
                <a:spcPts val="3860"/>
              </a:lnSpc>
              <a:buFont typeface="Arial" panose="020B0604020202020204" pitchFamily="34" charset="0"/>
              <a:buNone/>
            </a:pPr>
            <a:endParaRPr lang="en-GB" sz="3000" i="1" smtClean="0"/>
          </a:p>
          <a:p>
            <a:pPr marL="0" indent="0" algn="ctr">
              <a:lnSpc>
                <a:spcPts val="3860"/>
              </a:lnSpc>
              <a:buFont typeface="Arial" panose="020B0604020202020204" pitchFamily="34" charset="0"/>
              <a:buNone/>
            </a:pPr>
            <a:r>
              <a:rPr lang="en-GB" sz="1800" smtClean="0"/>
              <a:t>Pope Francis</a:t>
            </a:r>
            <a:endParaRPr lang="en-GB" sz="1800" dirty="0"/>
          </a:p>
        </p:txBody>
      </p:sp>
    </p:spTree>
    <p:extLst>
      <p:ext uri="{BB962C8B-B14F-4D97-AF65-F5344CB8AC3E}">
        <p14:creationId xmlns:p14="http://schemas.microsoft.com/office/powerpoint/2010/main" val="1022365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637883" cy="611535"/>
          </a:xfrm>
          <a:prstGeom prst="roundRect">
            <a:avLst/>
          </a:prstGeom>
          <a:solidFill>
            <a:srgbClr val="EFCFA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7" y="2266524"/>
            <a:ext cx="8800095" cy="786465"/>
          </a:xfrm>
        </p:spPr>
        <p:txBody>
          <a:bodyPr>
            <a:normAutofit/>
          </a:bodyPr>
          <a:lstStyle/>
          <a:p>
            <a:pPr marL="0" indent="0">
              <a:buNone/>
            </a:pPr>
            <a:r>
              <a:rPr lang="en-GB" sz="2400" dirty="0"/>
              <a:t>T</a:t>
            </a:r>
            <a:r>
              <a:rPr lang="en-GB" sz="2400" dirty="0" smtClean="0"/>
              <a:t>o </a:t>
            </a:r>
            <a:r>
              <a:rPr lang="en-GB" sz="2400" dirty="0"/>
              <a:t>celebrate ways the God loves and cares for us. </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1AFA6FF-4D3D-486C-BAC2-429226BB295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3" name="Picture 12">
            <a:extLst>
              <a:ext uri="{FF2B5EF4-FFF2-40B4-BE49-F238E27FC236}">
                <a16:creationId xmlns:a16="http://schemas.microsoft.com/office/drawing/2014/main" id="{A6519E1B-EF4C-449D-A738-01C13762B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8986" y="2966810"/>
            <a:ext cx="4408029" cy="3614019"/>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1329678"/>
            <a:ext cx="5003721" cy="52846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200"/>
              </a:lnSpc>
              <a:spcBef>
                <a:spcPts val="500"/>
              </a:spcBef>
              <a:buFont typeface="Arial" panose="020B0604020202020204" pitchFamily="34" charset="0"/>
              <a:buNone/>
            </a:pPr>
            <a:r>
              <a:rPr lang="en-GB" sz="2000" dirty="0">
                <a:latin typeface="Arial"/>
              </a:rPr>
              <a:t>What ways have we grown in love and security in our families?</a:t>
            </a:r>
          </a:p>
          <a:p>
            <a:pPr marL="0" indent="0">
              <a:lnSpc>
                <a:spcPts val="1400"/>
              </a:lnSpc>
              <a:spcBef>
                <a:spcPts val="500"/>
              </a:spcBef>
              <a:buFont typeface="Arial" panose="020B0604020202020204" pitchFamily="34" charset="0"/>
              <a:buNone/>
            </a:pPr>
            <a:endParaRPr lang="en-GB" sz="1000" dirty="0">
              <a:latin typeface="Arial"/>
            </a:endParaRPr>
          </a:p>
          <a:p>
            <a:pPr marL="0" indent="0">
              <a:lnSpc>
                <a:spcPts val="2200"/>
              </a:lnSpc>
              <a:spcBef>
                <a:spcPts val="500"/>
              </a:spcBef>
              <a:buFont typeface="Arial" panose="020B0604020202020204" pitchFamily="34" charset="0"/>
              <a:buNone/>
            </a:pPr>
            <a:r>
              <a:rPr lang="en-GB" sz="2000" dirty="0">
                <a:latin typeface="Arial"/>
              </a:rPr>
              <a:t>How have we shown love to our families this year?</a:t>
            </a:r>
          </a:p>
          <a:p>
            <a:pPr marL="0" indent="0">
              <a:lnSpc>
                <a:spcPts val="2200"/>
              </a:lnSpc>
              <a:spcBef>
                <a:spcPts val="500"/>
              </a:spcBef>
              <a:buFont typeface="Arial" panose="020B0604020202020204" pitchFamily="34" charset="0"/>
              <a:buNone/>
            </a:pPr>
            <a:endParaRPr lang="en-GB" sz="2000" dirty="0">
              <a:latin typeface="Arial"/>
            </a:endParaRPr>
          </a:p>
          <a:p>
            <a:pPr marL="0" indent="0">
              <a:lnSpc>
                <a:spcPts val="2200"/>
              </a:lnSpc>
              <a:spcBef>
                <a:spcPts val="500"/>
              </a:spcBef>
              <a:buFont typeface="Arial" panose="020B0604020202020204" pitchFamily="34" charset="0"/>
              <a:buNone/>
            </a:pPr>
            <a:r>
              <a:rPr lang="en-GB" sz="2000" dirty="0">
                <a:latin typeface="Arial"/>
              </a:rPr>
              <a:t>How do we know that we are loved and cared for by God</a:t>
            </a:r>
            <a:r>
              <a:rPr lang="en-GB" sz="2000" dirty="0" smtClean="0">
                <a:latin typeface="Arial"/>
              </a:rPr>
              <a:t>?</a:t>
            </a:r>
          </a:p>
          <a:p>
            <a:pPr marL="0" indent="0">
              <a:lnSpc>
                <a:spcPts val="2200"/>
              </a:lnSpc>
              <a:spcBef>
                <a:spcPts val="500"/>
              </a:spcBef>
              <a:buFont typeface="Arial" panose="020B0604020202020204" pitchFamily="34" charset="0"/>
              <a:buNone/>
            </a:pPr>
            <a:endParaRPr lang="en-GB" sz="2000" dirty="0">
              <a:latin typeface="Arial"/>
            </a:endParaRPr>
          </a:p>
          <a:p>
            <a:pPr marL="0" indent="0">
              <a:lnSpc>
                <a:spcPts val="2200"/>
              </a:lnSpc>
              <a:spcBef>
                <a:spcPts val="500"/>
              </a:spcBef>
              <a:buNone/>
            </a:pPr>
            <a:r>
              <a:rPr lang="en-GB" sz="2000" dirty="0">
                <a:latin typeface="Arial"/>
              </a:rPr>
              <a:t>In the story of the </a:t>
            </a:r>
            <a:r>
              <a:rPr lang="en-GB" sz="2000" i="1" dirty="0">
                <a:latin typeface="Arial"/>
              </a:rPr>
              <a:t>Lost Sheep </a:t>
            </a:r>
            <a:r>
              <a:rPr lang="en-GB" sz="2000" dirty="0">
                <a:latin typeface="Arial"/>
              </a:rPr>
              <a:t>how does God show he loves and cares for each and all of us, in our families and school community?</a:t>
            </a:r>
          </a:p>
          <a:p>
            <a:pPr marL="0" indent="0">
              <a:lnSpc>
                <a:spcPts val="2200"/>
              </a:lnSpc>
              <a:spcBef>
                <a:spcPts val="500"/>
              </a:spcBef>
              <a:buNone/>
            </a:pPr>
            <a:endParaRPr lang="en-GB" sz="2000" dirty="0">
              <a:latin typeface="Arial"/>
            </a:endParaRPr>
          </a:p>
          <a:p>
            <a:pPr marL="0" indent="0">
              <a:lnSpc>
                <a:spcPts val="2200"/>
              </a:lnSpc>
              <a:spcBef>
                <a:spcPts val="500"/>
              </a:spcBef>
              <a:buNone/>
            </a:pPr>
            <a:r>
              <a:rPr lang="en-GB" sz="2000" dirty="0">
                <a:latin typeface="Arial"/>
              </a:rPr>
              <a:t>How shall we thank God for his unconditional love</a:t>
            </a:r>
            <a:r>
              <a:rPr lang="en-GB" sz="2000" dirty="0" smtClean="0">
                <a:latin typeface="Arial"/>
              </a:rPr>
              <a:t>?</a:t>
            </a:r>
            <a:endParaRPr lang="en-GB" sz="20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4" name="Picture 13">
            <a:extLst>
              <a:ext uri="{FF2B5EF4-FFF2-40B4-BE49-F238E27FC236}">
                <a16:creationId xmlns:a16="http://schemas.microsoft.com/office/drawing/2014/main" id="{C8DF9B48-7E72-4A20-8D3D-2B91F917854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407807" y="1931362"/>
            <a:ext cx="4307985" cy="2653829"/>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10">
            <a:extLst>
              <a:ext uri="{FF2B5EF4-FFF2-40B4-BE49-F238E27FC236}">
                <a16:creationId xmlns:a16="http://schemas.microsoft.com/office/drawing/2014/main" id="{BBCEA093-5F9C-4A63-9B88-0192B2B621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6000" cy="6869545"/>
          </a:xfrm>
          <a:prstGeom prst="rect">
            <a:avLst/>
          </a:prstGeo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60217" y="250032"/>
            <a:ext cx="5639718" cy="1325563"/>
          </a:xfrm>
        </p:spPr>
        <p:txBody>
          <a:bodyPr/>
          <a:lstStyle/>
          <a:p>
            <a:r>
              <a:rPr lang="en-GB" dirty="0">
                <a:solidFill>
                  <a:schemeClr val="bg1"/>
                </a:solidFill>
              </a:rPr>
              <a:t>Pause and reflect</a:t>
            </a:r>
          </a:p>
        </p:txBody>
      </p:sp>
      <p:pic>
        <p:nvPicPr>
          <p:cNvPr id="8" name="Picture 7">
            <a:hlinkClick r:id="" action="ppaction://hlinkshowjump?jump=endshow"/>
            <a:extLst>
              <a:ext uri="{FF2B5EF4-FFF2-40B4-BE49-F238E27FC236}">
                <a16:creationId xmlns:a16="http://schemas.microsoft.com/office/drawing/2014/main" id="{A2D02FB0-9106-4B10-B0A5-34AD4E8598B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5" name="TextBox 4"/>
          <p:cNvSpPr txBox="1"/>
          <p:nvPr/>
        </p:nvSpPr>
        <p:spPr>
          <a:xfrm>
            <a:off x="444114" y="1784327"/>
            <a:ext cx="5381601" cy="4493537"/>
          </a:xfrm>
          <a:prstGeom prst="rect">
            <a:avLst/>
          </a:prstGeom>
          <a:noFill/>
        </p:spPr>
        <p:txBody>
          <a:bodyPr wrap="square" rtlCol="0">
            <a:spAutoFit/>
          </a:bodyPr>
          <a:lstStyle/>
          <a:p>
            <a:r>
              <a:rPr lang="en-US" sz="2200" dirty="0">
                <a:solidFill>
                  <a:schemeClr val="bg1"/>
                </a:solidFill>
              </a:rPr>
              <a:t>﻿</a:t>
            </a:r>
            <a:r>
              <a:rPr lang="en-US" sz="2200" dirty="0" smtClean="0">
                <a:solidFill>
                  <a:schemeClr val="bg1"/>
                </a:solidFill>
              </a:rPr>
              <a:t>“</a:t>
            </a:r>
            <a:r>
              <a:rPr lang="en-US" sz="2200" dirty="0">
                <a:solidFill>
                  <a:schemeClr val="bg1"/>
                </a:solidFill>
              </a:rPr>
              <a:t>In the name of the Father</a:t>
            </a:r>
            <a:r>
              <a:rPr lang="en-US" sz="2200" dirty="0" smtClean="0">
                <a:solidFill>
                  <a:schemeClr val="bg1"/>
                </a:solidFill>
              </a:rPr>
              <a:t>,</a:t>
            </a:r>
            <a:br>
              <a:rPr lang="en-US" sz="2200" dirty="0" smtClean="0">
                <a:solidFill>
                  <a:schemeClr val="bg1"/>
                </a:solidFill>
              </a:rPr>
            </a:br>
            <a:r>
              <a:rPr lang="en-US" sz="2200" dirty="0" smtClean="0">
                <a:solidFill>
                  <a:schemeClr val="bg1"/>
                </a:solidFill>
              </a:rPr>
              <a:t>and </a:t>
            </a:r>
            <a:r>
              <a:rPr lang="en-US" sz="2200" dirty="0">
                <a:solidFill>
                  <a:schemeClr val="bg1"/>
                </a:solidFill>
              </a:rPr>
              <a:t>of the </a:t>
            </a:r>
            <a:r>
              <a:rPr lang="en-US" sz="2200" dirty="0" smtClean="0">
                <a:solidFill>
                  <a:schemeClr val="bg1"/>
                </a:solidFill>
              </a:rPr>
              <a:t>Son</a:t>
            </a:r>
            <a:br>
              <a:rPr lang="en-US" sz="2200" dirty="0" smtClean="0">
                <a:solidFill>
                  <a:schemeClr val="bg1"/>
                </a:solidFill>
              </a:rPr>
            </a:br>
            <a:r>
              <a:rPr lang="en-US" sz="2200" dirty="0" smtClean="0">
                <a:solidFill>
                  <a:schemeClr val="bg1"/>
                </a:solidFill>
              </a:rPr>
              <a:t>and </a:t>
            </a:r>
            <a:r>
              <a:rPr lang="en-US" sz="2200" dirty="0">
                <a:solidFill>
                  <a:schemeClr val="bg1"/>
                </a:solidFill>
              </a:rPr>
              <a:t>of the Holy </a:t>
            </a:r>
            <a:r>
              <a:rPr lang="en-US" sz="2200" dirty="0" smtClean="0">
                <a:solidFill>
                  <a:schemeClr val="bg1"/>
                </a:solidFill>
              </a:rPr>
              <a:t>Spirit.</a:t>
            </a:r>
            <a:br>
              <a:rPr lang="en-US" sz="2200" dirty="0" smtClean="0">
                <a:solidFill>
                  <a:schemeClr val="bg1"/>
                </a:solidFill>
              </a:rPr>
            </a:br>
            <a:r>
              <a:rPr lang="en-US" sz="2200" dirty="0" smtClean="0">
                <a:solidFill>
                  <a:schemeClr val="bg1"/>
                </a:solidFill>
              </a:rPr>
              <a:t>Amen”</a:t>
            </a:r>
          </a:p>
          <a:p>
            <a:endParaRPr lang="en-US" sz="2200" dirty="0">
              <a:solidFill>
                <a:schemeClr val="bg1"/>
              </a:solidFill>
            </a:endParaRPr>
          </a:p>
          <a:p>
            <a:r>
              <a:rPr lang="en-US" sz="2200" dirty="0" smtClean="0">
                <a:solidFill>
                  <a:schemeClr val="bg1"/>
                </a:solidFill>
              </a:rPr>
              <a:t>Assemble </a:t>
            </a:r>
            <a:r>
              <a:rPr lang="en-US" sz="2200" dirty="0">
                <a:solidFill>
                  <a:schemeClr val="bg1"/>
                </a:solidFill>
              </a:rPr>
              <a:t>in a circle around a focus with a candle and a </a:t>
            </a:r>
            <a:r>
              <a:rPr lang="en-US" sz="2200" dirty="0" smtClean="0">
                <a:solidFill>
                  <a:schemeClr val="bg1"/>
                </a:solidFill>
              </a:rPr>
              <a:t>cross.</a:t>
            </a:r>
          </a:p>
          <a:p>
            <a:r>
              <a:rPr lang="en-US" sz="2200" dirty="0" smtClean="0">
                <a:solidFill>
                  <a:schemeClr val="bg1"/>
                </a:solidFill>
              </a:rPr>
              <a:t>When </a:t>
            </a:r>
            <a:r>
              <a:rPr lang="en-US" sz="2200" dirty="0">
                <a:solidFill>
                  <a:schemeClr val="bg1"/>
                </a:solidFill>
              </a:rPr>
              <a:t>all are quiet, light the candle to welcome ‘Jesus the Light of the World’</a:t>
            </a:r>
            <a:r>
              <a:rPr lang="en-US" sz="2200" dirty="0" smtClean="0">
                <a:solidFill>
                  <a:schemeClr val="bg1"/>
                </a:solidFill>
              </a:rPr>
              <a:t>.</a:t>
            </a:r>
          </a:p>
          <a:p>
            <a:endParaRPr lang="en-US" sz="2200" dirty="0">
              <a:solidFill>
                <a:schemeClr val="bg1"/>
              </a:solidFill>
            </a:endParaRPr>
          </a:p>
          <a:p>
            <a:r>
              <a:rPr lang="en-US" sz="2200" dirty="0" smtClean="0">
                <a:solidFill>
                  <a:schemeClr val="bg1"/>
                </a:solidFill>
              </a:rPr>
              <a:t>Pray </a:t>
            </a:r>
            <a:r>
              <a:rPr lang="en-US" sz="2200" dirty="0">
                <a:solidFill>
                  <a:schemeClr val="bg1"/>
                </a:solidFill>
              </a:rPr>
              <a:t>each ‘litany of thanksgiving’ and at the end of each all say:</a:t>
            </a:r>
          </a:p>
          <a:p>
            <a:r>
              <a:rPr lang="en-US" sz="2200" dirty="0">
                <a:solidFill>
                  <a:schemeClr val="bg1"/>
                </a:solidFill>
              </a:rPr>
              <a:t>“Bless (Name) and </a:t>
            </a:r>
            <a:r>
              <a:rPr lang="en-US" sz="2200" dirty="0" smtClean="0">
                <a:solidFill>
                  <a:schemeClr val="bg1"/>
                </a:solidFill>
              </a:rPr>
              <a:t>his/her </a:t>
            </a:r>
            <a:r>
              <a:rPr lang="en-US" sz="2200" dirty="0">
                <a:solidFill>
                  <a:schemeClr val="bg1"/>
                </a:solidFill>
              </a:rPr>
              <a:t>family.”</a:t>
            </a:r>
          </a:p>
        </p:txBody>
      </p:sp>
    </p:spTree>
    <p:extLst>
      <p:ext uri="{BB962C8B-B14F-4D97-AF65-F5344CB8AC3E}">
        <p14:creationId xmlns:p14="http://schemas.microsoft.com/office/powerpoint/2010/main" val="24112777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B07368-96B6-441E-B4EA-6EAD033070B5}"/>
              </a:ext>
            </a:extLst>
          </p:cNvPr>
          <p:cNvSpPr>
            <a:spLocks noGrp="1"/>
          </p:cNvSpPr>
          <p:nvPr>
            <p:ph idx="1"/>
          </p:nvPr>
        </p:nvSpPr>
        <p:spPr>
          <a:xfrm>
            <a:off x="478415" y="1066615"/>
            <a:ext cx="5134985" cy="5241789"/>
          </a:xfrm>
        </p:spPr>
        <p:txBody>
          <a:bodyPr>
            <a:normAutofit fontScale="25000" lnSpcReduction="20000"/>
          </a:bodyPr>
          <a:lstStyle/>
          <a:p>
            <a:pPr marL="0" indent="0" algn="ctr">
              <a:buNone/>
            </a:pPr>
            <a:r>
              <a:rPr lang="en-GB" sz="12800" dirty="0" smtClean="0"/>
              <a:t>“ ‘Please,’</a:t>
            </a:r>
            <a:endParaRPr lang="en-GB" sz="12800" dirty="0"/>
          </a:p>
          <a:p>
            <a:pPr marL="0" indent="0" algn="ctr">
              <a:buNone/>
            </a:pPr>
            <a:r>
              <a:rPr lang="en-GB" sz="12800" dirty="0" smtClean="0"/>
              <a:t>‘</a:t>
            </a:r>
            <a:r>
              <a:rPr lang="en-GB" sz="12800" dirty="0"/>
              <a:t>t</a:t>
            </a:r>
            <a:r>
              <a:rPr lang="en-GB" sz="12800" dirty="0" smtClean="0"/>
              <a:t>hank </a:t>
            </a:r>
            <a:r>
              <a:rPr lang="en-GB" sz="12800" dirty="0"/>
              <a:t>you</a:t>
            </a:r>
            <a:r>
              <a:rPr lang="en-GB" sz="12800" dirty="0" smtClean="0"/>
              <a:t>,’</a:t>
            </a:r>
            <a:endParaRPr lang="en-GB" sz="12800" dirty="0"/>
          </a:p>
          <a:p>
            <a:pPr marL="0" indent="0" algn="ctr">
              <a:buNone/>
            </a:pPr>
            <a:r>
              <a:rPr lang="en-GB" sz="12800" dirty="0"/>
              <a:t>a</a:t>
            </a:r>
            <a:r>
              <a:rPr lang="en-GB" sz="12800" dirty="0" smtClean="0"/>
              <a:t>nd ‘sorry’</a:t>
            </a:r>
            <a:endParaRPr lang="en-GB" sz="12800" dirty="0"/>
          </a:p>
          <a:p>
            <a:pPr marL="0" indent="0" algn="ctr">
              <a:buNone/>
            </a:pPr>
            <a:r>
              <a:rPr lang="en-GB" sz="12800" dirty="0"/>
              <a:t>a</a:t>
            </a:r>
            <a:r>
              <a:rPr lang="en-GB" sz="12800" dirty="0" smtClean="0"/>
              <a:t>re words </a:t>
            </a:r>
            <a:r>
              <a:rPr lang="en-GB" sz="12800" dirty="0"/>
              <a:t>that open up</a:t>
            </a:r>
          </a:p>
          <a:p>
            <a:pPr marL="0" indent="0" algn="ctr">
              <a:buNone/>
            </a:pPr>
            <a:r>
              <a:rPr lang="en-GB" sz="12800" dirty="0"/>
              <a:t>the</a:t>
            </a:r>
          </a:p>
          <a:p>
            <a:pPr marL="0" indent="0" algn="ctr">
              <a:buNone/>
            </a:pPr>
            <a:r>
              <a:rPr lang="en-GB" sz="12800" dirty="0"/>
              <a:t>road</a:t>
            </a:r>
          </a:p>
          <a:p>
            <a:pPr marL="0" indent="0" algn="ctr">
              <a:buNone/>
            </a:pPr>
            <a:r>
              <a:rPr lang="en-GB" sz="12800" dirty="0"/>
              <a:t>to a good</a:t>
            </a:r>
          </a:p>
          <a:p>
            <a:pPr marL="0" indent="0" algn="ctr">
              <a:buNone/>
            </a:pPr>
            <a:r>
              <a:rPr lang="en-GB" sz="12800" dirty="0"/>
              <a:t>family</a:t>
            </a:r>
          </a:p>
          <a:p>
            <a:pPr marL="0" indent="0" algn="ctr">
              <a:buNone/>
            </a:pPr>
            <a:r>
              <a:rPr lang="en-GB" sz="12800" dirty="0"/>
              <a:t>life.”</a:t>
            </a:r>
          </a:p>
          <a:p>
            <a:pPr marL="0" indent="0">
              <a:buNone/>
            </a:pPr>
            <a:endParaRPr lang="en-GB" dirty="0"/>
          </a:p>
          <a:p>
            <a:pPr marL="0" indent="0" algn="r">
              <a:buNone/>
            </a:pPr>
            <a:r>
              <a:rPr lang="en-GB" sz="8000" dirty="0"/>
              <a:t>Pope Francis</a:t>
            </a:r>
          </a:p>
        </p:txBody>
      </p:sp>
      <p:pic>
        <p:nvPicPr>
          <p:cNvPr id="5" name="Picture 4">
            <a:extLst>
              <a:ext uri="{FF2B5EF4-FFF2-40B4-BE49-F238E27FC236}">
                <a16:creationId xmlns:a16="http://schemas.microsoft.com/office/drawing/2014/main" id="{AA057639-27A9-4C20-A466-2428F084EF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246312" y="1149013"/>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3578998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hlinkClick r:id="" action="ppaction://hlinkshowjump?jump=endshow"/>
            <a:extLst>
              <a:ext uri="{FF2B5EF4-FFF2-40B4-BE49-F238E27FC236}">
                <a16:creationId xmlns:a16="http://schemas.microsoft.com/office/drawing/2014/main" id="{84C317F6-922A-4902-A75A-4470E847A9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5" name="Rectangle: Rounded Corners 14">
            <a:extLst>
              <a:ext uri="{FF2B5EF4-FFF2-40B4-BE49-F238E27FC236}">
                <a16:creationId xmlns:a16="http://schemas.microsoft.com/office/drawing/2014/main" id="{6FF66A02-D558-43E9-A609-F0055605C8E0}"/>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19" name="Content Placeholder 18">
            <a:extLst>
              <a:ext uri="{FF2B5EF4-FFF2-40B4-BE49-F238E27FC236}">
                <a16:creationId xmlns:a16="http://schemas.microsoft.com/office/drawing/2014/main" id="{D97464AC-1117-4C8F-9105-7D088D384D3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94781" y="365125"/>
            <a:ext cx="7040274" cy="575858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028975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10" name="Picture 9">
            <a:extLst>
              <a:ext uri="{FF2B5EF4-FFF2-40B4-BE49-F238E27FC236}">
                <a16:creationId xmlns:a16="http://schemas.microsoft.com/office/drawing/2014/main" id="{8980E9D8-AB1C-4585-A5BD-6C4A2B3F5C7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939914" y="255367"/>
            <a:ext cx="3852646" cy="632229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86263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982</TotalTime>
  <Words>1265</Words>
  <Application>Microsoft Office PowerPoint</Application>
  <PresentationFormat>A4 Paper (210x297 mm)</PresentationFormat>
  <Paragraphs>206</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Year 1</vt:lpstr>
      <vt:lpstr>PowerPoint Presentation</vt:lpstr>
      <vt:lpstr>Aim</vt:lpstr>
      <vt:lpstr>Year One</vt:lpstr>
      <vt:lpstr>PowerPoint Presentation</vt:lpstr>
      <vt:lpstr>PowerPoint Presentation</vt:lpstr>
      <vt:lpstr>Social and Emotional</vt:lpstr>
      <vt:lpstr>Questions [1]</vt:lpstr>
      <vt:lpstr>Questions [2]</vt:lpstr>
      <vt:lpstr>Pause and reflect</vt:lpstr>
      <vt:lpstr>PowerPoint Presentation</vt:lpstr>
      <vt:lpstr>PowerPoint Presentation</vt:lpstr>
      <vt:lpstr>Physical</vt:lpstr>
      <vt:lpstr>Questions</vt:lpstr>
      <vt:lpstr>Pause and reflect</vt:lpstr>
      <vt:lpstr>PowerPoint Presentation</vt:lpstr>
      <vt:lpstr>PowerPoint Presentation</vt:lpstr>
      <vt:lpstr>Spiritual</vt:lpstr>
      <vt:lpstr>Questions</vt:lpstr>
      <vt:lpstr>Pause and reflect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Julie McGreevy</cp:lastModifiedBy>
  <cp:revision>89</cp:revision>
  <cp:lastPrinted>2020-07-30T12:54:02Z</cp:lastPrinted>
  <dcterms:created xsi:type="dcterms:W3CDTF">2020-03-22T10:35:47Z</dcterms:created>
  <dcterms:modified xsi:type="dcterms:W3CDTF">2022-03-07T15:40:39Z</dcterms:modified>
</cp:coreProperties>
</file>