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86" r:id="rId3"/>
    <p:sldId id="259" r:id="rId4"/>
    <p:sldId id="285" r:id="rId5"/>
    <p:sldId id="283" r:id="rId6"/>
    <p:sldId id="260" r:id="rId7"/>
    <p:sldId id="262" r:id="rId8"/>
    <p:sldId id="263" r:id="rId9"/>
    <p:sldId id="275" r:id="rId10"/>
    <p:sldId id="265" r:id="rId11"/>
    <p:sldId id="264" r:id="rId12"/>
    <p:sldId id="267" r:id="rId13"/>
    <p:sldId id="271" r:id="rId14"/>
    <p:sldId id="281" r:id="rId15"/>
    <p:sldId id="269" r:id="rId16"/>
    <p:sldId id="270" r:id="rId17"/>
    <p:sldId id="268" r:id="rId18"/>
    <p:sldId id="276" r:id="rId19"/>
    <p:sldId id="282" r:id="rId20"/>
    <p:sldId id="280" r:id="rId21"/>
    <p:sldId id="278" r:id="rId22"/>
  </p:sldIdLst>
  <p:sldSz cx="9906000" cy="6858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clrMru>
    <a:srgbClr val="D6D8A7"/>
    <a:srgbClr val="D498A6"/>
    <a:srgbClr val="FFE8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618" autoAdjust="0"/>
    <p:restoredTop sz="94660"/>
  </p:normalViewPr>
  <p:slideViewPr>
    <p:cSldViewPr snapToGrid="0">
      <p:cViewPr varScale="1">
        <p:scale>
          <a:sx n="73" d="100"/>
          <a:sy n="73" d="100"/>
        </p:scale>
        <p:origin x="192" y="72"/>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62875C-11A3-4978-A839-E75443266AB5}"/>
              </a:ext>
            </a:extLst>
          </p:cNvPr>
          <p:cNvSpPr>
            <a:spLocks noGrp="1"/>
          </p:cNvSpPr>
          <p:nvPr>
            <p:ph type="ctrTitle"/>
          </p:nvPr>
        </p:nvSpPr>
        <p:spPr>
          <a:xfrm>
            <a:off x="1238250" y="1122363"/>
            <a:ext cx="74295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146B4334-2B21-4746-9EC7-328D9558EE57}"/>
              </a:ext>
            </a:extLst>
          </p:cNvPr>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FB683EB-C461-4E7B-A64D-6A76C3567E8B}"/>
              </a:ext>
            </a:extLst>
          </p:cNvPr>
          <p:cNvSpPr>
            <a:spLocks noGrp="1"/>
          </p:cNvSpPr>
          <p:nvPr>
            <p:ph type="dt" sz="half" idx="10"/>
          </p:nvPr>
        </p:nvSpPr>
        <p:spPr/>
        <p:txBody>
          <a:bodyPr/>
          <a:lstStyle/>
          <a:p>
            <a:fld id="{39F40077-170E-47CA-A855-93B95E712086}" type="datetimeFigureOut">
              <a:rPr lang="en-GB" smtClean="0"/>
              <a:t>18/05/2022</a:t>
            </a:fld>
            <a:endParaRPr lang="en-GB"/>
          </a:p>
        </p:txBody>
      </p:sp>
      <p:sp>
        <p:nvSpPr>
          <p:cNvPr id="5" name="Footer Placeholder 4">
            <a:extLst>
              <a:ext uri="{FF2B5EF4-FFF2-40B4-BE49-F238E27FC236}">
                <a16:creationId xmlns:a16="http://schemas.microsoft.com/office/drawing/2014/main" id="{7BBBD37D-DE79-4223-BFFD-13F14D3864E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44BF726-10FC-4485-B6FE-FBDC2BF48E01}"/>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4940126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8A562A-0CA8-4987-B776-E99E93688B35}"/>
              </a:ext>
            </a:extLst>
          </p:cNvPr>
          <p:cNvSpPr>
            <a:spLocks noGrp="1"/>
          </p:cNvSpPr>
          <p:nvPr>
            <p:ph type="title"/>
          </p:nvPr>
        </p:nvSpPr>
        <p:spPr/>
        <p:txBody>
          <a:bodyPr/>
          <a:lstStyle>
            <a:lvl1pPr>
              <a:defRPr>
                <a:latin typeface="Arial"/>
              </a:defRPr>
            </a:lvl1pPr>
          </a:lstStyle>
          <a:p>
            <a:r>
              <a:rPr lang="en-US" dirty="0"/>
              <a:t>Click to edit Master title style</a:t>
            </a:r>
            <a:endParaRPr lang="en-GB" dirty="0"/>
          </a:p>
        </p:txBody>
      </p:sp>
      <p:sp>
        <p:nvSpPr>
          <p:cNvPr id="3" name="Content Placeholder 2">
            <a:extLst>
              <a:ext uri="{FF2B5EF4-FFF2-40B4-BE49-F238E27FC236}">
                <a16:creationId xmlns:a16="http://schemas.microsoft.com/office/drawing/2014/main" id="{4AB493C0-2147-414B-ADEB-22AD94776B77}"/>
              </a:ext>
            </a:extLst>
          </p:cNvPr>
          <p:cNvSpPr>
            <a:spLocks noGrp="1"/>
          </p:cNvSpPr>
          <p:nvPr>
            <p:ph idx="1"/>
          </p:nvPr>
        </p:nvSpPr>
        <p:spPr/>
        <p:txBody>
          <a:bodyPr/>
          <a:lstStyle>
            <a:lvl1pPr>
              <a:defRPr>
                <a:latin typeface="Arial"/>
              </a:defRPr>
            </a:lvl1pPr>
            <a:lvl2pPr>
              <a:defRPr>
                <a:latin typeface="Arial"/>
              </a:defRPr>
            </a:lvl2pPr>
            <a:lvl3pPr>
              <a:defRPr>
                <a:latin typeface="Arial"/>
              </a:defRPr>
            </a:lvl3pPr>
            <a:lvl4pPr>
              <a:defRPr>
                <a:latin typeface="Arial"/>
              </a:defRPr>
            </a:lvl4pPr>
            <a:lvl5pPr>
              <a:defRPr>
                <a:latin typeface="Arial"/>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Date Placeholder 3">
            <a:extLst>
              <a:ext uri="{FF2B5EF4-FFF2-40B4-BE49-F238E27FC236}">
                <a16:creationId xmlns:a16="http://schemas.microsoft.com/office/drawing/2014/main" id="{207BA1F1-D546-4FBD-A9FF-937DAFC67EBD}"/>
              </a:ext>
            </a:extLst>
          </p:cNvPr>
          <p:cNvSpPr>
            <a:spLocks noGrp="1"/>
          </p:cNvSpPr>
          <p:nvPr>
            <p:ph type="dt" sz="half" idx="10"/>
          </p:nvPr>
        </p:nvSpPr>
        <p:spPr/>
        <p:txBody>
          <a:bodyPr/>
          <a:lstStyle/>
          <a:p>
            <a:fld id="{39F40077-170E-47CA-A855-93B95E712086}" type="datetimeFigureOut">
              <a:rPr lang="en-GB" smtClean="0"/>
              <a:t>18/05/2022</a:t>
            </a:fld>
            <a:endParaRPr lang="en-GB"/>
          </a:p>
        </p:txBody>
      </p:sp>
      <p:sp>
        <p:nvSpPr>
          <p:cNvPr id="5" name="Footer Placeholder 4">
            <a:extLst>
              <a:ext uri="{FF2B5EF4-FFF2-40B4-BE49-F238E27FC236}">
                <a16:creationId xmlns:a16="http://schemas.microsoft.com/office/drawing/2014/main" id="{1CAEA38B-2883-4A3F-83AC-AE8C742FACD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3997B4B-B092-4123-AC57-86802FECA8A9}"/>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21992157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975151-BCE8-4AB6-B374-E80EC47C7565}"/>
              </a:ext>
            </a:extLst>
          </p:cNvPr>
          <p:cNvSpPr>
            <a:spLocks noGrp="1"/>
          </p:cNvSpPr>
          <p:nvPr>
            <p:ph type="title"/>
          </p:nvPr>
        </p:nvSpPr>
        <p:spPr>
          <a:xfrm>
            <a:off x="675878" y="1709739"/>
            <a:ext cx="8543925"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80A2188B-9BEA-4E76-8EA4-B30281B01A37}"/>
              </a:ext>
            </a:extLst>
          </p:cNvPr>
          <p:cNvSpPr>
            <a:spLocks noGrp="1"/>
          </p:cNvSpPr>
          <p:nvPr>
            <p:ph type="body" idx="1"/>
          </p:nvPr>
        </p:nvSpPr>
        <p:spPr>
          <a:xfrm>
            <a:off x="675878" y="4589464"/>
            <a:ext cx="8543925"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14C6EBF-0A85-4C82-802E-8F0C2D25E0DA}"/>
              </a:ext>
            </a:extLst>
          </p:cNvPr>
          <p:cNvSpPr>
            <a:spLocks noGrp="1"/>
          </p:cNvSpPr>
          <p:nvPr>
            <p:ph type="dt" sz="half" idx="10"/>
          </p:nvPr>
        </p:nvSpPr>
        <p:spPr/>
        <p:txBody>
          <a:bodyPr/>
          <a:lstStyle/>
          <a:p>
            <a:fld id="{39F40077-170E-47CA-A855-93B95E712086}" type="datetimeFigureOut">
              <a:rPr lang="en-GB" smtClean="0"/>
              <a:t>18/05/2022</a:t>
            </a:fld>
            <a:endParaRPr lang="en-GB"/>
          </a:p>
        </p:txBody>
      </p:sp>
      <p:sp>
        <p:nvSpPr>
          <p:cNvPr id="5" name="Footer Placeholder 4">
            <a:extLst>
              <a:ext uri="{FF2B5EF4-FFF2-40B4-BE49-F238E27FC236}">
                <a16:creationId xmlns:a16="http://schemas.microsoft.com/office/drawing/2014/main" id="{24F17995-0E3C-49DE-8BF1-044F72DB4EC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899E7E7-CBA0-4A59-90EC-4D28A3850BC6}"/>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17796096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66488C-8ED3-4555-BEB0-303EEF8923A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13AB9F9-A130-4887-B873-09B20A80A176}"/>
              </a:ext>
            </a:extLst>
          </p:cNvPr>
          <p:cNvSpPr>
            <a:spLocks noGrp="1"/>
          </p:cNvSpPr>
          <p:nvPr>
            <p:ph sz="half" idx="1"/>
          </p:nvPr>
        </p:nvSpPr>
        <p:spPr>
          <a:xfrm>
            <a:off x="681038"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A2EE407-3FD7-4E84-8BA5-1E3B7EA5A226}"/>
              </a:ext>
            </a:extLst>
          </p:cNvPr>
          <p:cNvSpPr>
            <a:spLocks noGrp="1"/>
          </p:cNvSpPr>
          <p:nvPr>
            <p:ph sz="half" idx="2"/>
          </p:nvPr>
        </p:nvSpPr>
        <p:spPr>
          <a:xfrm>
            <a:off x="5014913" y="1825625"/>
            <a:ext cx="42100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FF73B2B-6BAD-4E79-9E3A-73C09270E375}"/>
              </a:ext>
            </a:extLst>
          </p:cNvPr>
          <p:cNvSpPr>
            <a:spLocks noGrp="1"/>
          </p:cNvSpPr>
          <p:nvPr>
            <p:ph type="dt" sz="half" idx="10"/>
          </p:nvPr>
        </p:nvSpPr>
        <p:spPr/>
        <p:txBody>
          <a:bodyPr/>
          <a:lstStyle/>
          <a:p>
            <a:fld id="{39F40077-170E-47CA-A855-93B95E712086}" type="datetimeFigureOut">
              <a:rPr lang="en-GB" smtClean="0"/>
              <a:t>18/05/2022</a:t>
            </a:fld>
            <a:endParaRPr lang="en-GB"/>
          </a:p>
        </p:txBody>
      </p:sp>
      <p:sp>
        <p:nvSpPr>
          <p:cNvPr id="6" name="Footer Placeholder 5">
            <a:extLst>
              <a:ext uri="{FF2B5EF4-FFF2-40B4-BE49-F238E27FC236}">
                <a16:creationId xmlns:a16="http://schemas.microsoft.com/office/drawing/2014/main" id="{A8F5F788-663B-4554-B3D5-BBE3D1A0EAD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2771784-4767-453D-9301-EBB1AE97D406}"/>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2632167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5B33C1-3CB8-497E-823D-0F8D0E702172}"/>
              </a:ext>
            </a:extLst>
          </p:cNvPr>
          <p:cNvSpPr>
            <a:spLocks noGrp="1"/>
          </p:cNvSpPr>
          <p:nvPr>
            <p:ph type="title"/>
          </p:nvPr>
        </p:nvSpPr>
        <p:spPr>
          <a:xfrm>
            <a:off x="682328" y="365126"/>
            <a:ext cx="8543925"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C1A6DA3-8020-4D03-9ED1-19CC206E1AE8}"/>
              </a:ext>
            </a:extLst>
          </p:cNvPr>
          <p:cNvSpPr>
            <a:spLocks noGrp="1"/>
          </p:cNvSpPr>
          <p:nvPr>
            <p:ph type="body" idx="1"/>
          </p:nvPr>
        </p:nvSpPr>
        <p:spPr>
          <a:xfrm>
            <a:off x="682328"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4535DB1-9C89-4171-8559-D0115D767812}"/>
              </a:ext>
            </a:extLst>
          </p:cNvPr>
          <p:cNvSpPr>
            <a:spLocks noGrp="1"/>
          </p:cNvSpPr>
          <p:nvPr>
            <p:ph sz="half" idx="2"/>
          </p:nvPr>
        </p:nvSpPr>
        <p:spPr>
          <a:xfrm>
            <a:off x="682328" y="2505075"/>
            <a:ext cx="4190702"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AC94ADD-1693-4206-8E13-C1648412D98D}"/>
              </a:ext>
            </a:extLst>
          </p:cNvPr>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5CD3D94-ED34-40A2-A342-FDB6803D27BE}"/>
              </a:ext>
            </a:extLst>
          </p:cNvPr>
          <p:cNvSpPr>
            <a:spLocks noGrp="1"/>
          </p:cNvSpPr>
          <p:nvPr>
            <p:ph sz="quarter" idx="4"/>
          </p:nvPr>
        </p:nvSpPr>
        <p:spPr>
          <a:xfrm>
            <a:off x="5014913" y="2505075"/>
            <a:ext cx="4211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FD0E22A-0D4B-44A0-96B8-E390ABA2198C}"/>
              </a:ext>
            </a:extLst>
          </p:cNvPr>
          <p:cNvSpPr>
            <a:spLocks noGrp="1"/>
          </p:cNvSpPr>
          <p:nvPr>
            <p:ph type="dt" sz="half" idx="10"/>
          </p:nvPr>
        </p:nvSpPr>
        <p:spPr/>
        <p:txBody>
          <a:bodyPr/>
          <a:lstStyle/>
          <a:p>
            <a:fld id="{39F40077-170E-47CA-A855-93B95E712086}" type="datetimeFigureOut">
              <a:rPr lang="en-GB" smtClean="0"/>
              <a:t>18/05/2022</a:t>
            </a:fld>
            <a:endParaRPr lang="en-GB"/>
          </a:p>
        </p:txBody>
      </p:sp>
      <p:sp>
        <p:nvSpPr>
          <p:cNvPr id="8" name="Footer Placeholder 7">
            <a:extLst>
              <a:ext uri="{FF2B5EF4-FFF2-40B4-BE49-F238E27FC236}">
                <a16:creationId xmlns:a16="http://schemas.microsoft.com/office/drawing/2014/main" id="{446AB426-08E6-4FF0-AB15-13FAA37D0A2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ADD5F920-32EB-459E-815C-05743C2AC654}"/>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18853510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BE9C9F-6EE4-4E48-9748-B117467053A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30AF5E9-C8DD-4715-AB22-205B64693CEF}"/>
              </a:ext>
            </a:extLst>
          </p:cNvPr>
          <p:cNvSpPr>
            <a:spLocks noGrp="1"/>
          </p:cNvSpPr>
          <p:nvPr>
            <p:ph type="dt" sz="half" idx="10"/>
          </p:nvPr>
        </p:nvSpPr>
        <p:spPr/>
        <p:txBody>
          <a:bodyPr/>
          <a:lstStyle/>
          <a:p>
            <a:fld id="{39F40077-170E-47CA-A855-93B95E712086}" type="datetimeFigureOut">
              <a:rPr lang="en-GB" smtClean="0"/>
              <a:t>18/05/2022</a:t>
            </a:fld>
            <a:endParaRPr lang="en-GB"/>
          </a:p>
        </p:txBody>
      </p:sp>
      <p:sp>
        <p:nvSpPr>
          <p:cNvPr id="4" name="Footer Placeholder 3">
            <a:extLst>
              <a:ext uri="{FF2B5EF4-FFF2-40B4-BE49-F238E27FC236}">
                <a16:creationId xmlns:a16="http://schemas.microsoft.com/office/drawing/2014/main" id="{7DA3FE41-2964-4621-A3DE-DAB2CD915FE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0771E5AB-918D-4357-B3BB-216FDA078A17}"/>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24556759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6C28CB9-AE40-47BC-92F6-26F09828B100}"/>
              </a:ext>
            </a:extLst>
          </p:cNvPr>
          <p:cNvSpPr>
            <a:spLocks noGrp="1"/>
          </p:cNvSpPr>
          <p:nvPr>
            <p:ph type="dt" sz="half" idx="10"/>
          </p:nvPr>
        </p:nvSpPr>
        <p:spPr/>
        <p:txBody>
          <a:bodyPr/>
          <a:lstStyle/>
          <a:p>
            <a:fld id="{39F40077-170E-47CA-A855-93B95E712086}" type="datetimeFigureOut">
              <a:rPr lang="en-GB" smtClean="0"/>
              <a:t>18/05/2022</a:t>
            </a:fld>
            <a:endParaRPr lang="en-GB"/>
          </a:p>
        </p:txBody>
      </p:sp>
      <p:sp>
        <p:nvSpPr>
          <p:cNvPr id="3" name="Footer Placeholder 2">
            <a:extLst>
              <a:ext uri="{FF2B5EF4-FFF2-40B4-BE49-F238E27FC236}">
                <a16:creationId xmlns:a16="http://schemas.microsoft.com/office/drawing/2014/main" id="{8FC6A391-9A3F-49AA-9312-952B0DEDCBC2}"/>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76BF4D1-DCF0-4130-B9BB-F574F2C5CA6C}"/>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42767632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B10FD8-811E-4214-9363-E530ECA1E55D}"/>
              </a:ext>
            </a:extLst>
          </p:cNvPr>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2DEEB31-E27D-4328-805A-F1602D800E49}"/>
              </a:ext>
            </a:extLst>
          </p:cNvPr>
          <p:cNvSpPr>
            <a:spLocks noGrp="1"/>
          </p:cNvSpPr>
          <p:nvPr>
            <p:ph idx="1"/>
          </p:nvPr>
        </p:nvSpPr>
        <p:spPr>
          <a:xfrm>
            <a:off x="4211340" y="987426"/>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00ACD0E-BBFB-40EC-A33A-02B0BB330226}"/>
              </a:ext>
            </a:extLst>
          </p:cNvPr>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6866843-AE2D-4DD6-B98C-CE08E667D73D}"/>
              </a:ext>
            </a:extLst>
          </p:cNvPr>
          <p:cNvSpPr>
            <a:spLocks noGrp="1"/>
          </p:cNvSpPr>
          <p:nvPr>
            <p:ph type="dt" sz="half" idx="10"/>
          </p:nvPr>
        </p:nvSpPr>
        <p:spPr/>
        <p:txBody>
          <a:bodyPr/>
          <a:lstStyle/>
          <a:p>
            <a:fld id="{39F40077-170E-47CA-A855-93B95E712086}" type="datetimeFigureOut">
              <a:rPr lang="en-GB" smtClean="0"/>
              <a:t>18/05/2022</a:t>
            </a:fld>
            <a:endParaRPr lang="en-GB"/>
          </a:p>
        </p:txBody>
      </p:sp>
      <p:sp>
        <p:nvSpPr>
          <p:cNvPr id="6" name="Footer Placeholder 5">
            <a:extLst>
              <a:ext uri="{FF2B5EF4-FFF2-40B4-BE49-F238E27FC236}">
                <a16:creationId xmlns:a16="http://schemas.microsoft.com/office/drawing/2014/main" id="{41B82183-D8D3-40E2-8E73-79C7C64B634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E385966-7269-407E-A318-219526155329}"/>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41789339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8314B0-DCDC-4F66-8CEA-ED37E8532DDA}"/>
              </a:ext>
            </a:extLst>
          </p:cNvPr>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09DEE77B-CED3-43D1-8E4D-7ABD11EBDB61}"/>
              </a:ext>
            </a:extLst>
          </p:cNvPr>
          <p:cNvSpPr>
            <a:spLocks noGrp="1"/>
          </p:cNvSpPr>
          <p:nvPr>
            <p:ph type="pic" idx="1"/>
          </p:nvPr>
        </p:nvSpPr>
        <p:spPr>
          <a:xfrm>
            <a:off x="4211340" y="987426"/>
            <a:ext cx="5014913"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A05476E-211F-45BD-B62B-C60D6C91783F}"/>
              </a:ext>
            </a:extLst>
          </p:cNvPr>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C766842-BD15-4A52-8F61-C7432CAF127F}"/>
              </a:ext>
            </a:extLst>
          </p:cNvPr>
          <p:cNvSpPr>
            <a:spLocks noGrp="1"/>
          </p:cNvSpPr>
          <p:nvPr>
            <p:ph type="dt" sz="half" idx="10"/>
          </p:nvPr>
        </p:nvSpPr>
        <p:spPr/>
        <p:txBody>
          <a:bodyPr/>
          <a:lstStyle/>
          <a:p>
            <a:fld id="{39F40077-170E-47CA-A855-93B95E712086}" type="datetimeFigureOut">
              <a:rPr lang="en-GB" smtClean="0"/>
              <a:t>18/05/2022</a:t>
            </a:fld>
            <a:endParaRPr lang="en-GB"/>
          </a:p>
        </p:txBody>
      </p:sp>
      <p:sp>
        <p:nvSpPr>
          <p:cNvPr id="6" name="Footer Placeholder 5">
            <a:extLst>
              <a:ext uri="{FF2B5EF4-FFF2-40B4-BE49-F238E27FC236}">
                <a16:creationId xmlns:a16="http://schemas.microsoft.com/office/drawing/2014/main" id="{DDBEC805-B5DF-4DB7-BB3B-7565E1118CF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0010838-768D-463A-8247-87B95DEAA1A8}"/>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5853828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4CF1CB-50C1-4FAE-A5B2-E3329D3D815D}"/>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87CEFB0-7174-441B-B699-1B22EBD3326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354F67-49D5-4B39-A139-C35EDBCAF3CC}"/>
              </a:ext>
            </a:extLst>
          </p:cNvPr>
          <p:cNvSpPr>
            <a:spLocks noGrp="1"/>
          </p:cNvSpPr>
          <p:nvPr>
            <p:ph type="dt" sz="half" idx="10"/>
          </p:nvPr>
        </p:nvSpPr>
        <p:spPr/>
        <p:txBody>
          <a:bodyPr/>
          <a:lstStyle/>
          <a:p>
            <a:fld id="{39F40077-170E-47CA-A855-93B95E712086}" type="datetimeFigureOut">
              <a:rPr lang="en-GB" smtClean="0"/>
              <a:t>18/05/2022</a:t>
            </a:fld>
            <a:endParaRPr lang="en-GB"/>
          </a:p>
        </p:txBody>
      </p:sp>
      <p:sp>
        <p:nvSpPr>
          <p:cNvPr id="5" name="Footer Placeholder 4">
            <a:extLst>
              <a:ext uri="{FF2B5EF4-FFF2-40B4-BE49-F238E27FC236}">
                <a16:creationId xmlns:a16="http://schemas.microsoft.com/office/drawing/2014/main" id="{5532109D-C687-44A9-9AA8-B9DF68423A8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D7D5CA8-D034-4772-ADB2-37362FC19A0A}"/>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35242218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55C5F46-5C84-442C-AAB5-ACA5464AE9B8}"/>
              </a:ext>
            </a:extLst>
          </p:cNvPr>
          <p:cNvSpPr>
            <a:spLocks noGrp="1"/>
          </p:cNvSpPr>
          <p:nvPr>
            <p:ph type="title" orient="vert"/>
          </p:nvPr>
        </p:nvSpPr>
        <p:spPr>
          <a:xfrm>
            <a:off x="7088981" y="365125"/>
            <a:ext cx="2135981"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8398BA7-15F5-4D19-9632-64CBD1542A71}"/>
              </a:ext>
            </a:extLst>
          </p:cNvPr>
          <p:cNvSpPr>
            <a:spLocks noGrp="1"/>
          </p:cNvSpPr>
          <p:nvPr>
            <p:ph type="body" orient="vert" idx="1"/>
          </p:nvPr>
        </p:nvSpPr>
        <p:spPr>
          <a:xfrm>
            <a:off x="681037" y="365125"/>
            <a:ext cx="6284119"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BE5AB8A-D474-4B2D-9043-64AFD84111E6}"/>
              </a:ext>
            </a:extLst>
          </p:cNvPr>
          <p:cNvSpPr>
            <a:spLocks noGrp="1"/>
          </p:cNvSpPr>
          <p:nvPr>
            <p:ph type="dt" sz="half" idx="10"/>
          </p:nvPr>
        </p:nvSpPr>
        <p:spPr/>
        <p:txBody>
          <a:bodyPr/>
          <a:lstStyle/>
          <a:p>
            <a:fld id="{39F40077-170E-47CA-A855-93B95E712086}" type="datetimeFigureOut">
              <a:rPr lang="en-GB" smtClean="0"/>
              <a:t>18/05/2022</a:t>
            </a:fld>
            <a:endParaRPr lang="en-GB"/>
          </a:p>
        </p:txBody>
      </p:sp>
      <p:sp>
        <p:nvSpPr>
          <p:cNvPr id="5" name="Footer Placeholder 4">
            <a:extLst>
              <a:ext uri="{FF2B5EF4-FFF2-40B4-BE49-F238E27FC236}">
                <a16:creationId xmlns:a16="http://schemas.microsoft.com/office/drawing/2014/main" id="{C8D28B91-D46C-47CF-B9B4-60ADC6CB9B3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E06C982-6B2B-4E5B-BDEC-4AD38219C3F0}"/>
              </a:ext>
            </a:extLst>
          </p:cNvPr>
          <p:cNvSpPr>
            <a:spLocks noGrp="1"/>
          </p:cNvSpPr>
          <p:nvPr>
            <p:ph type="sldNum" sz="quarter" idx="12"/>
          </p:nvPr>
        </p:nvSpPr>
        <p:spPr/>
        <p:txBody>
          <a:bodyPr/>
          <a:lstStyle/>
          <a:p>
            <a:fld id="{13AFC653-BD9A-475D-89C3-BBA71E4CEDEB}" type="slidenum">
              <a:rPr lang="en-GB" smtClean="0"/>
              <a:t>‹#›</a:t>
            </a:fld>
            <a:endParaRPr lang="en-GB"/>
          </a:p>
        </p:txBody>
      </p:sp>
    </p:spTree>
    <p:extLst>
      <p:ext uri="{BB962C8B-B14F-4D97-AF65-F5344CB8AC3E}">
        <p14:creationId xmlns:p14="http://schemas.microsoft.com/office/powerpoint/2010/main" val="41419208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D6D8A7"/>
            </a:gs>
            <a:gs pos="74000">
              <a:srgbClr val="FFE8FF">
                <a:lumMod val="45000"/>
                <a:lumOff val="55000"/>
              </a:srgbClr>
            </a:gs>
            <a:gs pos="83000">
              <a:srgbClr val="FFE8FF">
                <a:lumMod val="45000"/>
                <a:lumOff val="55000"/>
              </a:srgbClr>
            </a:gs>
            <a:gs pos="100000">
              <a:srgbClr val="FFE8FF">
                <a:lumMod val="93000"/>
                <a:lumOff val="7000"/>
              </a:srgb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3D81CB5-AD9A-4748-9A92-7D562828A3AC}"/>
              </a:ext>
            </a:extLst>
          </p:cNvPr>
          <p:cNvSpPr>
            <a:spLocks noGrp="1"/>
          </p:cNvSpPr>
          <p:nvPr>
            <p:ph type="title"/>
          </p:nvPr>
        </p:nvSpPr>
        <p:spPr>
          <a:xfrm>
            <a:off x="681038" y="365126"/>
            <a:ext cx="8543925"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F05A2BF-61D1-4322-B867-A0A050A03B4A}"/>
              </a:ext>
            </a:extLst>
          </p:cNvPr>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E65AFC-08AE-4A61-8CC6-1563AEAAD6D5}"/>
              </a:ext>
            </a:extLst>
          </p:cNvPr>
          <p:cNvSpPr>
            <a:spLocks noGrp="1"/>
          </p:cNvSpPr>
          <p:nvPr>
            <p:ph type="dt" sz="half" idx="2"/>
          </p:nvPr>
        </p:nvSpPr>
        <p:spPr>
          <a:xfrm>
            <a:off x="681038" y="6356351"/>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9F40077-170E-47CA-A855-93B95E712086}" type="datetimeFigureOut">
              <a:rPr lang="en-GB" smtClean="0"/>
              <a:t>18/05/2022</a:t>
            </a:fld>
            <a:endParaRPr lang="en-GB"/>
          </a:p>
        </p:txBody>
      </p:sp>
      <p:sp>
        <p:nvSpPr>
          <p:cNvPr id="5" name="Footer Placeholder 4">
            <a:extLst>
              <a:ext uri="{FF2B5EF4-FFF2-40B4-BE49-F238E27FC236}">
                <a16:creationId xmlns:a16="http://schemas.microsoft.com/office/drawing/2014/main" id="{CCBD87EA-4E99-4D07-90C0-540BF6AC017E}"/>
              </a:ext>
            </a:extLst>
          </p:cNvPr>
          <p:cNvSpPr>
            <a:spLocks noGrp="1"/>
          </p:cNvSpPr>
          <p:nvPr>
            <p:ph type="ftr" sz="quarter" idx="3"/>
          </p:nvPr>
        </p:nvSpPr>
        <p:spPr>
          <a:xfrm>
            <a:off x="3281363" y="6356351"/>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B53E30B-AAF2-4C3E-8172-9D6229262B42}"/>
              </a:ext>
            </a:extLst>
          </p:cNvPr>
          <p:cNvSpPr>
            <a:spLocks noGrp="1"/>
          </p:cNvSpPr>
          <p:nvPr>
            <p:ph type="sldNum" sz="quarter" idx="4"/>
          </p:nvPr>
        </p:nvSpPr>
        <p:spPr>
          <a:xfrm>
            <a:off x="6996113" y="6356351"/>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AFC653-BD9A-475D-89C3-BBA71E4CEDEB}" type="slidenum">
              <a:rPr lang="en-GB" smtClean="0"/>
              <a:t>‹#›</a:t>
            </a:fld>
            <a:endParaRPr lang="en-GB"/>
          </a:p>
        </p:txBody>
      </p:sp>
    </p:spTree>
    <p:extLst>
      <p:ext uri="{BB962C8B-B14F-4D97-AF65-F5344CB8AC3E}">
        <p14:creationId xmlns:p14="http://schemas.microsoft.com/office/powerpoint/2010/main" val="37966018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www.pixabay.com" TargetMode="External"/><Relationship Id="rId2" Type="http://schemas.openxmlformats.org/officeDocument/2006/relationships/hyperlink" Target="http://www.mccrimmons.com" TargetMode="External"/><Relationship Id="rId1" Type="http://schemas.openxmlformats.org/officeDocument/2006/relationships/slideLayout" Target="../slideLayouts/slideLayout2.xml"/><Relationship Id="rId5" Type="http://schemas.microsoft.com/office/2007/relationships/hdphoto" Target="../media/hdphoto1.wdp"/><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5ACE9D-F3ED-4E62-9984-14FB55E4EBEB}"/>
              </a:ext>
            </a:extLst>
          </p:cNvPr>
          <p:cNvSpPr>
            <a:spLocks noGrp="1"/>
          </p:cNvSpPr>
          <p:nvPr>
            <p:ph type="title"/>
          </p:nvPr>
        </p:nvSpPr>
        <p:spPr/>
        <p:txBody>
          <a:bodyPr>
            <a:normAutofit/>
          </a:bodyPr>
          <a:lstStyle/>
          <a:p>
            <a:pPr algn="ctr"/>
            <a:r>
              <a:rPr lang="en-GB" sz="7200" b="1" dirty="0"/>
              <a:t>Year 2</a:t>
            </a:r>
          </a:p>
        </p:txBody>
      </p:sp>
      <p:sp>
        <p:nvSpPr>
          <p:cNvPr id="3" name="Content Placeholder 2">
            <a:extLst>
              <a:ext uri="{FF2B5EF4-FFF2-40B4-BE49-F238E27FC236}">
                <a16:creationId xmlns:a16="http://schemas.microsoft.com/office/drawing/2014/main" id="{390EE331-91E4-40E7-B3D9-7FC3C34A0704}"/>
              </a:ext>
            </a:extLst>
          </p:cNvPr>
          <p:cNvSpPr>
            <a:spLocks noGrp="1"/>
          </p:cNvSpPr>
          <p:nvPr>
            <p:ph idx="1"/>
          </p:nvPr>
        </p:nvSpPr>
        <p:spPr>
          <a:xfrm>
            <a:off x="681038" y="1584952"/>
            <a:ext cx="8543925" cy="481347"/>
          </a:xfrm>
        </p:spPr>
        <p:txBody>
          <a:bodyPr/>
          <a:lstStyle/>
          <a:p>
            <a:pPr marL="0" indent="0" algn="ctr">
              <a:buNone/>
            </a:pPr>
            <a:r>
              <a:rPr lang="en-GB" b="1" dirty="0"/>
              <a:t>We meet God’s love in the community</a:t>
            </a:r>
          </a:p>
        </p:txBody>
      </p:sp>
      <p:pic>
        <p:nvPicPr>
          <p:cNvPr id="5" name="Picture 4">
            <a:extLst>
              <a:ext uri="{FF2B5EF4-FFF2-40B4-BE49-F238E27FC236}">
                <a16:creationId xmlns:a16="http://schemas.microsoft.com/office/drawing/2014/main" id="{95D34E23-7973-438C-BF7B-326E9262978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3116225" y="2265495"/>
            <a:ext cx="3691963" cy="4508455"/>
          </a:xfrm>
          <a:prstGeom prst="rect">
            <a:avLst/>
          </a:prstGeom>
        </p:spPr>
      </p:pic>
      <p:sp>
        <p:nvSpPr>
          <p:cNvPr id="6" name="Rectangle: Rounded Corners 5">
            <a:extLst>
              <a:ext uri="{FF2B5EF4-FFF2-40B4-BE49-F238E27FC236}">
                <a16:creationId xmlns:a16="http://schemas.microsoft.com/office/drawing/2014/main" id="{AF1F5E40-8D91-43BA-B935-C50CF346E3E4}"/>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1. 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2 –</a:t>
            </a:r>
            <a:endParaRPr lang="en-GB" sz="1000" dirty="0">
              <a:solidFill>
                <a:schemeClr val="tx1"/>
              </a:solidFill>
              <a:latin typeface="Arial"/>
              <a:cs typeface="Arial"/>
            </a:endParaRPr>
          </a:p>
        </p:txBody>
      </p:sp>
      <p:pic>
        <p:nvPicPr>
          <p:cNvPr id="10" name="Picture 9">
            <a:hlinkClick r:id="" action="ppaction://hlinkshowjump?jump=endshow"/>
            <a:extLst>
              <a:ext uri="{FF2B5EF4-FFF2-40B4-BE49-F238E27FC236}">
                <a16:creationId xmlns:a16="http://schemas.microsoft.com/office/drawing/2014/main" id="{F2803C26-5B18-47CC-B5A0-28B739FC4C43}"/>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Tree>
    <p:extLst>
      <p:ext uri="{BB962C8B-B14F-4D97-AF65-F5344CB8AC3E}">
        <p14:creationId xmlns:p14="http://schemas.microsoft.com/office/powerpoint/2010/main" val="2609557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390EE331-91E4-40E7-B3D9-7FC3C34A0704}"/>
              </a:ext>
            </a:extLst>
          </p:cNvPr>
          <p:cNvSpPr txBox="1">
            <a:spLocks noGrp="1"/>
          </p:cNvSpPr>
          <p:nvPr>
            <p:ph idx="1"/>
          </p:nvPr>
        </p:nvSpPr>
        <p:spPr>
          <a:xfrm>
            <a:off x="258558" y="1795310"/>
            <a:ext cx="4471531" cy="2946023"/>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ts val="1320"/>
              </a:lnSpc>
              <a:spcBef>
                <a:spcPts val="0"/>
              </a:spcBef>
              <a:buNone/>
            </a:pPr>
            <a:r>
              <a:rPr lang="en-US" sz="1000" dirty="0"/>
              <a:t>This Powerpoint presentation is a simplified form of the </a:t>
            </a:r>
            <a:r>
              <a:rPr lang="en-US" sz="1000" dirty="0" smtClean="0"/>
              <a:t/>
            </a:r>
            <a:br>
              <a:rPr lang="en-US" sz="1000" dirty="0" smtClean="0"/>
            </a:br>
            <a:r>
              <a:rPr lang="en-US" sz="1000" i="1" dirty="0" smtClean="0"/>
              <a:t>A Journey </a:t>
            </a:r>
            <a:r>
              <a:rPr lang="en-US" sz="1000" i="1" dirty="0"/>
              <a:t>in </a:t>
            </a:r>
            <a:r>
              <a:rPr lang="en-US" sz="1000" i="1" dirty="0" smtClean="0"/>
              <a:t>Love </a:t>
            </a:r>
            <a:r>
              <a:rPr lang="en-US" sz="1000" dirty="0"/>
              <a:t>book and should be used in conjunction with </a:t>
            </a:r>
            <a:r>
              <a:rPr lang="en-US" sz="1000" dirty="0" smtClean="0"/>
              <a:t/>
            </a:r>
            <a:br>
              <a:rPr lang="en-US" sz="1000" dirty="0" smtClean="0"/>
            </a:br>
            <a:r>
              <a:rPr lang="en-US" sz="1000" dirty="0" smtClean="0"/>
              <a:t>this </a:t>
            </a:r>
            <a:r>
              <a:rPr lang="en-US" sz="1000" dirty="0"/>
              <a:t>publication.</a:t>
            </a:r>
          </a:p>
          <a:p>
            <a:pPr marL="0" indent="0" algn="ctr">
              <a:lnSpc>
                <a:spcPts val="1320"/>
              </a:lnSpc>
              <a:spcBef>
                <a:spcPts val="0"/>
              </a:spcBef>
              <a:buNone/>
            </a:pPr>
            <a:r>
              <a:rPr lang="en-US" sz="1000" dirty="0"/>
              <a:t>The book is available </a:t>
            </a:r>
            <a:r>
              <a:rPr lang="en-US" sz="1000" dirty="0" smtClean="0"/>
              <a:t>from </a:t>
            </a:r>
            <a:r>
              <a:rPr lang="en-US" sz="1000" dirty="0" err="1" smtClean="0"/>
              <a:t>www.mccrimmons.com</a:t>
            </a:r>
            <a:endParaRPr lang="en-US" sz="1000" dirty="0" smtClean="0">
              <a:cs typeface="Arial"/>
            </a:endParaRPr>
          </a:p>
          <a:p>
            <a:pPr marL="0" indent="0" algn="ctr">
              <a:lnSpc>
                <a:spcPts val="1320"/>
              </a:lnSpc>
              <a:spcBef>
                <a:spcPts val="0"/>
              </a:spcBef>
              <a:buNone/>
            </a:pPr>
            <a:endParaRPr lang="en-US" sz="1000" dirty="0" smtClean="0">
              <a:cs typeface="Arial"/>
            </a:endParaRPr>
          </a:p>
          <a:p>
            <a:pPr marL="0" indent="0" algn="ctr">
              <a:lnSpc>
                <a:spcPts val="1320"/>
              </a:lnSpc>
              <a:spcBef>
                <a:spcPts val="0"/>
              </a:spcBef>
              <a:buNone/>
            </a:pPr>
            <a:r>
              <a:rPr lang="en-US" sz="1000" dirty="0" smtClean="0">
                <a:cs typeface="Arial"/>
              </a:rPr>
              <a:t>Published </a:t>
            </a:r>
            <a:r>
              <a:rPr lang="en-US" sz="1000" dirty="0">
                <a:cs typeface="Arial"/>
              </a:rPr>
              <a:t>in United Kingdom in 2020 by</a:t>
            </a:r>
          </a:p>
          <a:p>
            <a:pPr marL="0" indent="0" algn="ctr">
              <a:lnSpc>
                <a:spcPts val="1320"/>
              </a:lnSpc>
              <a:spcBef>
                <a:spcPts val="0"/>
              </a:spcBef>
              <a:buNone/>
            </a:pPr>
            <a:r>
              <a:rPr lang="en-US" sz="1000" dirty="0" err="1">
                <a:cs typeface="Arial"/>
              </a:rPr>
              <a:t>McCrimmon</a:t>
            </a:r>
            <a:r>
              <a:rPr lang="en-US" sz="1000" dirty="0">
                <a:cs typeface="Arial"/>
              </a:rPr>
              <a:t> Publishing Co. Ltd.</a:t>
            </a:r>
          </a:p>
          <a:p>
            <a:pPr marL="0" indent="0" algn="ctr">
              <a:lnSpc>
                <a:spcPts val="1320"/>
              </a:lnSpc>
              <a:spcBef>
                <a:spcPts val="0"/>
              </a:spcBef>
              <a:buNone/>
            </a:pPr>
            <a:r>
              <a:rPr lang="en-US" sz="1000" dirty="0" err="1">
                <a:cs typeface="Arial"/>
              </a:rPr>
              <a:t>sales@mccrimmons.com</a:t>
            </a:r>
            <a:r>
              <a:rPr lang="en-US" sz="1000" dirty="0">
                <a:cs typeface="Arial"/>
              </a:rPr>
              <a:t> / </a:t>
            </a:r>
            <a:r>
              <a:rPr lang="en-US" sz="1000" dirty="0" smtClean="0">
                <a:cs typeface="Arial"/>
                <a:hlinkClick r:id="rId2"/>
              </a:rPr>
              <a:t>www.mccrimmons.com</a:t>
            </a:r>
            <a:endParaRPr lang="en-US" sz="1000" dirty="0" smtClean="0">
              <a:cs typeface="Arial"/>
            </a:endParaRPr>
          </a:p>
          <a:p>
            <a:pPr marL="0" indent="0" algn="ctr">
              <a:lnSpc>
                <a:spcPts val="1320"/>
              </a:lnSpc>
              <a:spcBef>
                <a:spcPts val="0"/>
              </a:spcBef>
              <a:buNone/>
            </a:pPr>
            <a:r>
              <a:rPr lang="en-US" sz="1000" dirty="0" err="1">
                <a:cs typeface="Arial"/>
              </a:rPr>
              <a:t>McCrimmon</a:t>
            </a:r>
            <a:r>
              <a:rPr lang="en-US" sz="1000" dirty="0">
                <a:cs typeface="Arial"/>
              </a:rPr>
              <a:t> order ref: </a:t>
            </a:r>
            <a:r>
              <a:rPr lang="en-US" sz="1000" dirty="0" smtClean="0">
                <a:cs typeface="Arial"/>
              </a:rPr>
              <a:t>MB7863CD</a:t>
            </a:r>
            <a:endParaRPr lang="en-US" sz="1000" dirty="0">
              <a:cs typeface="Arial"/>
            </a:endParaRPr>
          </a:p>
          <a:p>
            <a:pPr marL="0" indent="0" algn="ctr">
              <a:lnSpc>
                <a:spcPts val="1320"/>
              </a:lnSpc>
              <a:spcBef>
                <a:spcPts val="0"/>
              </a:spcBef>
              <a:buNone/>
            </a:pPr>
            <a:endParaRPr lang="en-GB" sz="1000" dirty="0" smtClean="0">
              <a:cs typeface="Arial"/>
            </a:endParaRPr>
          </a:p>
          <a:p>
            <a:pPr marL="0" indent="0" algn="ctr">
              <a:lnSpc>
                <a:spcPts val="1320"/>
              </a:lnSpc>
              <a:spcBef>
                <a:spcPts val="0"/>
              </a:spcBef>
              <a:buNone/>
            </a:pPr>
            <a:r>
              <a:rPr lang="en-GB" sz="1000" dirty="0" smtClean="0">
                <a:cs typeface="Arial"/>
              </a:rPr>
              <a:t>Text © 2005/2006/2020 </a:t>
            </a:r>
            <a:r>
              <a:rPr lang="en-GB" sz="1000" dirty="0" err="1" smtClean="0">
                <a:cs typeface="Arial"/>
              </a:rPr>
              <a:t>Sr</a:t>
            </a:r>
            <a:r>
              <a:rPr lang="en-GB" sz="1000" dirty="0" smtClean="0">
                <a:cs typeface="Arial"/>
              </a:rPr>
              <a:t> Jude </a:t>
            </a:r>
            <a:r>
              <a:rPr lang="en-GB" sz="1000" dirty="0" err="1" smtClean="0">
                <a:cs typeface="Arial"/>
              </a:rPr>
              <a:t>Groden</a:t>
            </a:r>
            <a:r>
              <a:rPr lang="en-GB" sz="1000" dirty="0" smtClean="0">
                <a:cs typeface="Arial"/>
              </a:rPr>
              <a:t> and the following contributors.</a:t>
            </a:r>
          </a:p>
          <a:p>
            <a:pPr marL="0" indent="0" algn="ctr">
              <a:lnSpc>
                <a:spcPts val="1320"/>
              </a:lnSpc>
              <a:spcBef>
                <a:spcPts val="0"/>
              </a:spcBef>
              <a:buNone/>
            </a:pPr>
            <a:r>
              <a:rPr lang="en-GB" sz="1000" dirty="0">
                <a:cs typeface="Arial"/>
              </a:rPr>
              <a:t>﻿Dr </a:t>
            </a:r>
            <a:r>
              <a:rPr lang="en-GB" sz="1000" dirty="0" err="1">
                <a:cs typeface="Arial"/>
              </a:rPr>
              <a:t>Sathi</a:t>
            </a:r>
            <a:r>
              <a:rPr lang="en-GB" sz="1000" dirty="0">
                <a:cs typeface="Arial"/>
              </a:rPr>
              <a:t> </a:t>
            </a:r>
            <a:r>
              <a:rPr lang="en-GB" sz="1000" dirty="0" err="1">
                <a:cs typeface="Arial"/>
              </a:rPr>
              <a:t>Aiya</a:t>
            </a:r>
            <a:r>
              <a:rPr lang="en-GB" sz="1000" dirty="0">
                <a:cs typeface="Arial"/>
              </a:rPr>
              <a:t> / </a:t>
            </a:r>
            <a:r>
              <a:rPr lang="en-GB" sz="1000" dirty="0" err="1">
                <a:cs typeface="Arial"/>
              </a:rPr>
              <a:t>Ilse</a:t>
            </a:r>
            <a:r>
              <a:rPr lang="en-GB" sz="1000" dirty="0">
                <a:cs typeface="Arial"/>
              </a:rPr>
              <a:t> </a:t>
            </a:r>
            <a:r>
              <a:rPr lang="en-GB" sz="1000" dirty="0" err="1">
                <a:cs typeface="Arial"/>
              </a:rPr>
              <a:t>Brockling</a:t>
            </a:r>
            <a:r>
              <a:rPr lang="en-GB" sz="1000" dirty="0">
                <a:cs typeface="Arial"/>
              </a:rPr>
              <a:t> / </a:t>
            </a:r>
            <a:r>
              <a:rPr lang="en-GB" sz="1000" dirty="0" err="1">
                <a:cs typeface="Arial"/>
              </a:rPr>
              <a:t>Fr</a:t>
            </a:r>
            <a:r>
              <a:rPr lang="en-GB" sz="1000" dirty="0">
                <a:cs typeface="Arial"/>
              </a:rPr>
              <a:t> David Clemens</a:t>
            </a:r>
          </a:p>
          <a:p>
            <a:pPr marL="0" indent="0" algn="ctr">
              <a:lnSpc>
                <a:spcPts val="1320"/>
              </a:lnSpc>
              <a:spcBef>
                <a:spcPts val="0"/>
              </a:spcBef>
              <a:buNone/>
            </a:pPr>
            <a:r>
              <a:rPr lang="en-GB" sz="1000" dirty="0">
                <a:cs typeface="Arial"/>
              </a:rPr>
              <a:t>Sarah </a:t>
            </a:r>
            <a:r>
              <a:rPr lang="en-GB" sz="1000" dirty="0" err="1">
                <a:cs typeface="Arial"/>
              </a:rPr>
              <a:t>Feist</a:t>
            </a:r>
            <a:r>
              <a:rPr lang="en-GB" sz="1000" dirty="0">
                <a:cs typeface="Arial"/>
              </a:rPr>
              <a:t> / Shaun </a:t>
            </a:r>
            <a:r>
              <a:rPr lang="en-GB" sz="1000" dirty="0" err="1">
                <a:cs typeface="Arial"/>
              </a:rPr>
              <a:t>Kelliher</a:t>
            </a:r>
            <a:r>
              <a:rPr lang="en-GB" sz="1000" dirty="0">
                <a:cs typeface="Arial"/>
              </a:rPr>
              <a:t> / Patrick </a:t>
            </a:r>
            <a:r>
              <a:rPr lang="en-GB" sz="1000" dirty="0" smtClean="0">
                <a:cs typeface="Arial"/>
              </a:rPr>
              <a:t>Harrison.</a:t>
            </a:r>
          </a:p>
          <a:p>
            <a:pPr marL="0" indent="0" algn="ctr">
              <a:lnSpc>
                <a:spcPts val="1320"/>
              </a:lnSpc>
              <a:spcBef>
                <a:spcPts val="0"/>
              </a:spcBef>
              <a:buNone/>
            </a:pPr>
            <a:r>
              <a:rPr lang="en-GB" sz="1000" dirty="0" smtClean="0">
                <a:cs typeface="Arial"/>
              </a:rPr>
              <a:t>Narrative text: </a:t>
            </a:r>
            <a:r>
              <a:rPr lang="en-GB" sz="1000" dirty="0" err="1" smtClean="0">
                <a:cs typeface="Arial"/>
              </a:rPr>
              <a:t>Sr</a:t>
            </a:r>
            <a:r>
              <a:rPr lang="en-GB" sz="1000" dirty="0" smtClean="0">
                <a:cs typeface="Arial"/>
              </a:rPr>
              <a:t> Jude </a:t>
            </a:r>
            <a:r>
              <a:rPr lang="en-GB" sz="1000" dirty="0" err="1" smtClean="0">
                <a:cs typeface="Arial"/>
              </a:rPr>
              <a:t>Groden</a:t>
            </a:r>
            <a:r>
              <a:rPr lang="en-GB" sz="1000" dirty="0" smtClean="0">
                <a:cs typeface="Arial"/>
              </a:rPr>
              <a:t>.</a:t>
            </a:r>
          </a:p>
          <a:p>
            <a:pPr marL="0" indent="0" algn="ctr">
              <a:lnSpc>
                <a:spcPts val="1320"/>
              </a:lnSpc>
              <a:spcBef>
                <a:spcPts val="0"/>
              </a:spcBef>
              <a:buNone/>
            </a:pPr>
            <a:endParaRPr lang="en-GB" sz="1000" dirty="0">
              <a:cs typeface="Arial"/>
            </a:endParaRPr>
          </a:p>
          <a:p>
            <a:pPr marL="0" indent="0" algn="ctr">
              <a:lnSpc>
                <a:spcPts val="1320"/>
              </a:lnSpc>
              <a:spcBef>
                <a:spcPts val="0"/>
              </a:spcBef>
              <a:buNone/>
            </a:pPr>
            <a:r>
              <a:rPr lang="en-GB" sz="1000" dirty="0" err="1" smtClean="0">
                <a:cs typeface="Arial"/>
              </a:rPr>
              <a:t>Powerpoint</a:t>
            </a:r>
            <a:r>
              <a:rPr lang="en-GB" sz="1000" dirty="0" smtClean="0">
                <a:cs typeface="Arial"/>
              </a:rPr>
              <a:t> construction and design by </a:t>
            </a:r>
            <a:r>
              <a:rPr lang="en-GB" sz="1000" dirty="0" err="1" smtClean="0">
                <a:cs typeface="Arial"/>
              </a:rPr>
              <a:t>Éanna</a:t>
            </a:r>
            <a:r>
              <a:rPr lang="en-GB" sz="1000" dirty="0" smtClean="0">
                <a:cs typeface="Arial"/>
              </a:rPr>
              <a:t> </a:t>
            </a:r>
            <a:r>
              <a:rPr lang="en-GB" sz="1000" dirty="0" err="1" smtClean="0">
                <a:cs typeface="Arial"/>
              </a:rPr>
              <a:t>McAteer</a:t>
            </a:r>
            <a:endParaRPr lang="en-GB" sz="1000" dirty="0" smtClean="0">
              <a:cs typeface="Arial"/>
            </a:endParaRPr>
          </a:p>
        </p:txBody>
      </p:sp>
      <p:sp>
        <p:nvSpPr>
          <p:cNvPr id="5" name="TextBox 4"/>
          <p:cNvSpPr txBox="1"/>
          <p:nvPr/>
        </p:nvSpPr>
        <p:spPr>
          <a:xfrm>
            <a:off x="280940" y="4760764"/>
            <a:ext cx="4521969" cy="1200329"/>
          </a:xfrm>
          <a:prstGeom prst="rect">
            <a:avLst/>
          </a:prstGeom>
          <a:noFill/>
        </p:spPr>
        <p:txBody>
          <a:bodyPr wrap="square" rtlCol="0">
            <a:spAutoFit/>
          </a:bodyPr>
          <a:lstStyle/>
          <a:p>
            <a:r>
              <a:rPr lang="en-US" sz="900" i="1" dirty="0" smtClean="0">
                <a:latin typeface="Arial"/>
                <a:cs typeface="Arial"/>
              </a:rPr>
              <a:t>Acknowledgements</a:t>
            </a:r>
            <a:endParaRPr lang="en-US" sz="900" i="1" dirty="0">
              <a:latin typeface="Arial"/>
              <a:cs typeface="Arial"/>
            </a:endParaRPr>
          </a:p>
          <a:p>
            <a:r>
              <a:rPr lang="en-US" sz="900" dirty="0" smtClean="0">
                <a:latin typeface="Arial"/>
                <a:cs typeface="Arial"/>
              </a:rPr>
              <a:t>Most of the mages </a:t>
            </a:r>
            <a:r>
              <a:rPr lang="en-US" sz="900" dirty="0">
                <a:latin typeface="Arial"/>
                <a:cs typeface="Arial"/>
              </a:rPr>
              <a:t>used in this Powerpoint presentation are from </a:t>
            </a:r>
            <a:r>
              <a:rPr lang="en-US" sz="900" dirty="0">
                <a:latin typeface="Arial"/>
                <a:cs typeface="Arial"/>
                <a:hlinkClick r:id="rId3"/>
              </a:rPr>
              <a:t>www.pixabay.com</a:t>
            </a:r>
            <a:r>
              <a:rPr lang="en-US" sz="900" dirty="0">
                <a:latin typeface="Arial"/>
                <a:cs typeface="Arial"/>
              </a:rPr>
              <a:t> </a:t>
            </a:r>
            <a:r>
              <a:rPr lang="en-US" sz="900" dirty="0" err="1">
                <a:latin typeface="Arial"/>
                <a:cs typeface="Arial"/>
              </a:rPr>
              <a:t>Pixabay</a:t>
            </a:r>
            <a:r>
              <a:rPr lang="en-US" sz="900" dirty="0">
                <a:latin typeface="Arial"/>
                <a:cs typeface="Arial"/>
              </a:rPr>
              <a:t> are an online (free to use for commercial use) image library.</a:t>
            </a:r>
          </a:p>
          <a:p>
            <a:endParaRPr lang="en-US" sz="900" dirty="0">
              <a:latin typeface="Arial"/>
              <a:cs typeface="Arial"/>
            </a:endParaRPr>
          </a:p>
          <a:p>
            <a:r>
              <a:rPr lang="en-US" sz="900" i="1" dirty="0" smtClean="0">
                <a:latin typeface="Arial"/>
                <a:cs typeface="Arial"/>
              </a:rPr>
              <a:t>Other image </a:t>
            </a:r>
            <a:r>
              <a:rPr lang="en-US" sz="900" i="1" dirty="0">
                <a:latin typeface="Arial"/>
                <a:cs typeface="Arial"/>
              </a:rPr>
              <a:t>credits</a:t>
            </a:r>
          </a:p>
          <a:p>
            <a:endParaRPr lang="en-US" sz="900" dirty="0">
              <a:latin typeface="Arial"/>
              <a:cs typeface="Arial"/>
            </a:endParaRPr>
          </a:p>
          <a:p>
            <a:r>
              <a:rPr lang="en-US" sz="900" dirty="0" smtClean="0">
                <a:latin typeface="Arial"/>
                <a:cs typeface="Arial"/>
              </a:rPr>
              <a:t>Slide 4</a:t>
            </a:r>
            <a:r>
              <a:rPr lang="en-US" sz="900" dirty="0">
                <a:latin typeface="Arial"/>
                <a:cs typeface="Arial"/>
              </a:rPr>
              <a:t>	Hand, writing	</a:t>
            </a:r>
            <a:r>
              <a:rPr lang="en-US" sz="900" dirty="0" err="1" smtClean="0">
                <a:latin typeface="Arial"/>
                <a:cs typeface="Arial"/>
              </a:rPr>
              <a:t>netclipart.com</a:t>
            </a:r>
            <a:endParaRPr lang="en-GB" sz="900" dirty="0">
              <a:latin typeface="Arial"/>
              <a:cs typeface="Arial"/>
            </a:endParaRPr>
          </a:p>
          <a:p>
            <a:r>
              <a:rPr lang="en-US" sz="900" dirty="0" smtClean="0">
                <a:latin typeface="Arial"/>
                <a:cs typeface="Arial"/>
              </a:rPr>
              <a:t>Slide 5</a:t>
            </a:r>
            <a:r>
              <a:rPr lang="en-US" sz="900" dirty="0">
                <a:latin typeface="Arial"/>
                <a:cs typeface="Arial"/>
              </a:rPr>
              <a:t>	(as Year 1, 5)	</a:t>
            </a:r>
            <a:r>
              <a:rPr lang="en-US" sz="900" dirty="0" err="1" smtClean="0">
                <a:latin typeface="Arial"/>
                <a:cs typeface="Arial"/>
              </a:rPr>
              <a:t>maxpixel.net</a:t>
            </a:r>
            <a:endParaRPr lang="en-GB" sz="900" dirty="0">
              <a:latin typeface="Arial"/>
              <a:cs typeface="Arial"/>
            </a:endParaRPr>
          </a:p>
        </p:txBody>
      </p:sp>
      <p:sp>
        <p:nvSpPr>
          <p:cNvPr id="10" name="TextBox 9"/>
          <p:cNvSpPr txBox="1"/>
          <p:nvPr/>
        </p:nvSpPr>
        <p:spPr>
          <a:xfrm>
            <a:off x="5095394" y="423127"/>
            <a:ext cx="4557383" cy="317009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pPr algn="ctr"/>
            <a:r>
              <a:rPr lang="en-US" sz="1000" b="1" dirty="0">
                <a:latin typeface="Arial"/>
                <a:cs typeface="Arial"/>
              </a:rPr>
              <a:t>IMPORTANT</a:t>
            </a:r>
          </a:p>
          <a:p>
            <a:pPr algn="ctr"/>
            <a:r>
              <a:rPr lang="en-US" sz="1000" b="1" dirty="0">
                <a:latin typeface="Arial"/>
                <a:cs typeface="Arial"/>
              </a:rPr>
              <a:t>Copyright and Terms and Conditions of use</a:t>
            </a:r>
          </a:p>
          <a:p>
            <a:pPr algn="ctr"/>
            <a:r>
              <a:rPr lang="en-US" sz="1000" dirty="0">
                <a:latin typeface="Arial"/>
                <a:cs typeface="Arial"/>
              </a:rPr>
              <a:t>By using this Powerpoint CD presentation you are agreeing to the following terms and conditions.</a:t>
            </a:r>
          </a:p>
          <a:p>
            <a:pPr algn="ctr"/>
            <a:r>
              <a:rPr lang="en-US" sz="1000" dirty="0">
                <a:latin typeface="Arial"/>
                <a:cs typeface="Arial"/>
              </a:rPr>
              <a:t>All images and text are copyright to the respective owners and can only be used and shown as a presentation within a classroom or other room or area within an educational establishment.</a:t>
            </a:r>
          </a:p>
          <a:p>
            <a:pPr algn="ctr"/>
            <a:endParaRPr lang="en-US" sz="1000" dirty="0">
              <a:latin typeface="Arial"/>
              <a:cs typeface="Arial"/>
            </a:endParaRPr>
          </a:p>
          <a:p>
            <a:pPr algn="ctr"/>
            <a:r>
              <a:rPr lang="en-US" sz="1000" dirty="0">
                <a:latin typeface="Arial"/>
                <a:cs typeface="Arial"/>
              </a:rPr>
              <a:t>– All the files and images contained within this PowerPoint presentation are subject to copyright restrictions and cannot be duplicated, copied or shared as detailed on the CD and CD packaging (Unlawful duplication is prohibited by law)</a:t>
            </a:r>
            <a:r>
              <a:rPr lang="en-US" sz="1000" b="1" dirty="0">
                <a:latin typeface="Arial"/>
                <a:cs typeface="Arial"/>
              </a:rPr>
              <a:t>.</a:t>
            </a:r>
            <a:br>
              <a:rPr lang="en-US" sz="1000" b="1" dirty="0">
                <a:latin typeface="Arial"/>
                <a:cs typeface="Arial"/>
              </a:rPr>
            </a:br>
            <a:r>
              <a:rPr lang="en-US" sz="1000" b="1" dirty="0">
                <a:solidFill>
                  <a:srgbClr val="FF0000"/>
                </a:solidFill>
                <a:latin typeface="Arial"/>
                <a:cs typeface="Arial"/>
              </a:rPr>
              <a:t>– You must NOT share this Powerpoint presentation or any of the text and images by uploading them to a website on the Internet.</a:t>
            </a:r>
            <a:br>
              <a:rPr lang="en-US" sz="1000" b="1" dirty="0">
                <a:solidFill>
                  <a:srgbClr val="FF0000"/>
                </a:solidFill>
                <a:latin typeface="Arial"/>
                <a:cs typeface="Arial"/>
              </a:rPr>
            </a:br>
            <a:r>
              <a:rPr lang="en-US" sz="1000" b="1" dirty="0">
                <a:solidFill>
                  <a:srgbClr val="FF0000"/>
                </a:solidFill>
                <a:latin typeface="Arial"/>
                <a:cs typeface="Arial"/>
              </a:rPr>
              <a:t>If you have purchased a Network Licence you may store the Powerpoint presentation on your Intranet.</a:t>
            </a:r>
          </a:p>
          <a:p>
            <a:pPr algn="ctr"/>
            <a:r>
              <a:rPr lang="en-US" sz="1000" b="1" dirty="0">
                <a:latin typeface="Arial"/>
                <a:cs typeface="Arial"/>
              </a:rPr>
              <a:t>– You must not change/alter or recreate the files in any way or form.</a:t>
            </a:r>
          </a:p>
          <a:p>
            <a:pPr algn="ctr"/>
            <a:r>
              <a:rPr lang="en-US" sz="1000" b="1" dirty="0">
                <a:latin typeface="Arial"/>
                <a:cs typeface="Arial"/>
              </a:rPr>
              <a:t>– If you do not comply with the terms of this </a:t>
            </a:r>
            <a:r>
              <a:rPr lang="en-US" sz="1000" b="1" dirty="0" err="1">
                <a:latin typeface="Arial"/>
                <a:cs typeface="Arial"/>
              </a:rPr>
              <a:t>licence</a:t>
            </a:r>
            <a:r>
              <a:rPr lang="en-US" sz="1000" b="1" dirty="0">
                <a:latin typeface="Arial"/>
                <a:cs typeface="Arial"/>
              </a:rPr>
              <a:t> you could be liable to legal action against you by the copyright holder and/or the agency that acts on their behalf.</a:t>
            </a:r>
            <a:endParaRPr lang="en-US" sz="1000" dirty="0">
              <a:latin typeface="Arial"/>
              <a:cs typeface="Arial"/>
            </a:endParaRPr>
          </a:p>
        </p:txBody>
      </p:sp>
      <p:sp>
        <p:nvSpPr>
          <p:cNvPr id="11" name="TextBox 10"/>
          <p:cNvSpPr txBox="1"/>
          <p:nvPr/>
        </p:nvSpPr>
        <p:spPr>
          <a:xfrm>
            <a:off x="6226848" y="5746103"/>
            <a:ext cx="2161309" cy="369332"/>
          </a:xfrm>
          <a:prstGeom prst="rect">
            <a:avLst/>
          </a:prstGeom>
          <a:noFill/>
        </p:spPr>
        <p:txBody>
          <a:bodyPr wrap="square" rtlCol="0">
            <a:spAutoFit/>
          </a:bodyPr>
          <a:lstStyle/>
          <a:p>
            <a:pPr algn="ctr"/>
            <a:r>
              <a:rPr lang="en-GB" b="1" i="1" dirty="0" smtClean="0">
                <a:solidFill>
                  <a:schemeClr val="accent1"/>
                </a:solidFill>
                <a:latin typeface="Arial"/>
                <a:cs typeface="Arial"/>
              </a:rPr>
              <a:t>CONTINUE</a:t>
            </a:r>
            <a:endParaRPr lang="en-US" b="1" dirty="0">
              <a:solidFill>
                <a:schemeClr val="accent1"/>
              </a:solidFill>
              <a:latin typeface="Arial"/>
              <a:cs typeface="Arial"/>
            </a:endParaRPr>
          </a:p>
        </p:txBody>
      </p:sp>
      <p:sp>
        <p:nvSpPr>
          <p:cNvPr id="12" name="TextBox 11"/>
          <p:cNvSpPr txBox="1"/>
          <p:nvPr/>
        </p:nvSpPr>
        <p:spPr>
          <a:xfrm>
            <a:off x="5988335" y="4112806"/>
            <a:ext cx="2575407" cy="230832"/>
          </a:xfrm>
          <a:prstGeom prst="rect">
            <a:avLst/>
          </a:prstGeom>
          <a:noFill/>
        </p:spPr>
        <p:txBody>
          <a:bodyPr wrap="square" rtlCol="0">
            <a:spAutoFit/>
          </a:bodyPr>
          <a:lstStyle/>
          <a:p>
            <a:pPr algn="ctr"/>
            <a:r>
              <a:rPr lang="en-US" sz="900" i="1" dirty="0" smtClean="0">
                <a:latin typeface="Arial"/>
                <a:cs typeface="Arial"/>
              </a:rPr>
              <a:t>I have read the Terms and Conditions above</a:t>
            </a:r>
            <a:r>
              <a:rPr lang="mr-IN" sz="900" i="1" dirty="0" smtClean="0">
                <a:latin typeface="Arial"/>
                <a:cs typeface="Arial"/>
              </a:rPr>
              <a:t>…</a:t>
            </a:r>
            <a:endParaRPr lang="en-GB" sz="900" i="1" dirty="0" smtClean="0">
              <a:latin typeface="Arial"/>
              <a:cs typeface="Arial"/>
            </a:endParaRPr>
          </a:p>
        </p:txBody>
      </p:sp>
      <p:pic>
        <p:nvPicPr>
          <p:cNvPr id="13" name="Picture 12" descr="play-1873546_1280.png">
            <a:hlinkClick r:id="" action="ppaction://hlinkshowjump?jump=nextslide"/>
          </p:cNvPr>
          <p:cNvPicPr>
            <a:picLocks noChangeAspect="1"/>
          </p:cNvPicPr>
          <p:nvPr/>
        </p:nvPicPr>
        <p:blipFill>
          <a:blip r:embed="rId4" cstate="hqprint">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6134484" y="3886795"/>
            <a:ext cx="2347578" cy="2347578"/>
          </a:xfrm>
          <a:prstGeom prst="rect">
            <a:avLst/>
          </a:prstGeom>
        </p:spPr>
      </p:pic>
    </p:spTree>
    <p:extLst>
      <p:ext uri="{BB962C8B-B14F-4D97-AF65-F5344CB8AC3E}">
        <p14:creationId xmlns:p14="http://schemas.microsoft.com/office/powerpoint/2010/main" val="26494631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5ACE9D-F3ED-4E62-9984-14FB55E4EBEB}"/>
              </a:ext>
            </a:extLst>
          </p:cNvPr>
          <p:cNvSpPr>
            <a:spLocks noGrp="1"/>
          </p:cNvSpPr>
          <p:nvPr>
            <p:ph type="title"/>
          </p:nvPr>
        </p:nvSpPr>
        <p:spPr/>
        <p:txBody>
          <a:bodyPr>
            <a:normAutofit/>
          </a:bodyPr>
          <a:lstStyle/>
          <a:p>
            <a:r>
              <a:rPr lang="en-GB" sz="7200" dirty="0"/>
              <a:t>Aim</a:t>
            </a:r>
          </a:p>
        </p:txBody>
      </p:sp>
      <p:sp>
        <p:nvSpPr>
          <p:cNvPr id="3" name="Content Placeholder 2">
            <a:extLst>
              <a:ext uri="{FF2B5EF4-FFF2-40B4-BE49-F238E27FC236}">
                <a16:creationId xmlns:a16="http://schemas.microsoft.com/office/drawing/2014/main" id="{390EE331-91E4-40E7-B3D9-7FC3C34A0704}"/>
              </a:ext>
            </a:extLst>
          </p:cNvPr>
          <p:cNvSpPr>
            <a:spLocks noGrp="1"/>
          </p:cNvSpPr>
          <p:nvPr>
            <p:ph idx="1"/>
          </p:nvPr>
        </p:nvSpPr>
        <p:spPr>
          <a:xfrm>
            <a:off x="681038" y="1584951"/>
            <a:ext cx="8543925" cy="1599496"/>
          </a:xfrm>
        </p:spPr>
        <p:txBody>
          <a:bodyPr>
            <a:normAutofit/>
          </a:bodyPr>
          <a:lstStyle/>
          <a:p>
            <a:pPr marL="0" indent="0">
              <a:lnSpc>
                <a:spcPts val="3360"/>
              </a:lnSpc>
              <a:buNone/>
            </a:pPr>
            <a:r>
              <a:rPr lang="en-GB" dirty="0"/>
              <a:t>To describe how we are growing and developing in diverse communities that are </a:t>
            </a:r>
            <a:r>
              <a:rPr lang="en-GB" dirty="0" smtClean="0"/>
              <a:t>God-given</a:t>
            </a:r>
            <a:r>
              <a:rPr lang="en-GB" dirty="0"/>
              <a:t>.</a:t>
            </a:r>
          </a:p>
        </p:txBody>
      </p:sp>
      <p:pic>
        <p:nvPicPr>
          <p:cNvPr id="11" name="Picture 10">
            <a:hlinkClick r:id="" action="ppaction://hlinkshowjump?jump=endshow"/>
            <a:extLst>
              <a:ext uri="{FF2B5EF4-FFF2-40B4-BE49-F238E27FC236}">
                <a16:creationId xmlns:a16="http://schemas.microsoft.com/office/drawing/2014/main" id="{B2698CA5-EAE0-4511-83A9-3874E0C8C0A0}"/>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14" name="Rectangle: Rounded Corners 13">
            <a:extLst>
              <a:ext uri="{FF2B5EF4-FFF2-40B4-BE49-F238E27FC236}">
                <a16:creationId xmlns:a16="http://schemas.microsoft.com/office/drawing/2014/main" id="{F239CBBA-F237-444D-A841-260D048E7FD3}"/>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3</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2 –</a:t>
            </a:r>
            <a:endParaRPr lang="en-GB" sz="1000" dirty="0">
              <a:solidFill>
                <a:schemeClr val="tx1"/>
              </a:solidFill>
              <a:latin typeface="Arial"/>
              <a:cs typeface="Arial"/>
            </a:endParaRPr>
          </a:p>
        </p:txBody>
      </p:sp>
      <p:pic>
        <p:nvPicPr>
          <p:cNvPr id="6" name="Picture 5">
            <a:extLst>
              <a:ext uri="{FF2B5EF4-FFF2-40B4-BE49-F238E27FC236}">
                <a16:creationId xmlns:a16="http://schemas.microsoft.com/office/drawing/2014/main" id="{978D91B9-FF0A-444D-892B-A265E17C2676}"/>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3202979" y="2604083"/>
            <a:ext cx="3224561" cy="3968691"/>
          </a:xfrm>
          <a:prstGeom prst="rect">
            <a:avLst/>
          </a:prstGeom>
          <a:ln>
            <a:noFill/>
          </a:ln>
          <a:effectLst>
            <a:softEdge rad="112500"/>
          </a:effectLst>
        </p:spPr>
      </p:pic>
    </p:spTree>
    <p:extLst>
      <p:ext uri="{BB962C8B-B14F-4D97-AF65-F5344CB8AC3E}">
        <p14:creationId xmlns:p14="http://schemas.microsoft.com/office/powerpoint/2010/main" val="6295951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6FD7EB0-0DEE-4F14-BF15-1AA0D0ED2D3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0087" y="508000"/>
            <a:ext cx="5991135" cy="5983111"/>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15" name="TextBox 14">
            <a:extLst>
              <a:ext uri="{FF2B5EF4-FFF2-40B4-BE49-F238E27FC236}">
                <a16:creationId xmlns:a16="http://schemas.microsoft.com/office/drawing/2014/main" id="{AF354BD1-CEE8-483B-A82C-D756E64F5E86}"/>
              </a:ext>
            </a:extLst>
          </p:cNvPr>
          <p:cNvSpPr txBox="1"/>
          <p:nvPr/>
        </p:nvSpPr>
        <p:spPr>
          <a:xfrm>
            <a:off x="732710" y="843883"/>
            <a:ext cx="1672603" cy="461665"/>
          </a:xfrm>
          <a:prstGeom prst="rect">
            <a:avLst/>
          </a:prstGeom>
          <a:noFill/>
        </p:spPr>
        <p:txBody>
          <a:bodyPr wrap="none" rtlCol="0">
            <a:spAutoFit/>
          </a:bodyPr>
          <a:lstStyle/>
          <a:p>
            <a:r>
              <a:rPr lang="en-GB" sz="2400" dirty="0">
                <a:latin typeface="Arial"/>
              </a:rPr>
              <a:t>community</a:t>
            </a:r>
          </a:p>
        </p:txBody>
      </p:sp>
      <p:sp>
        <p:nvSpPr>
          <p:cNvPr id="16" name="TextBox 15">
            <a:extLst>
              <a:ext uri="{FF2B5EF4-FFF2-40B4-BE49-F238E27FC236}">
                <a16:creationId xmlns:a16="http://schemas.microsoft.com/office/drawing/2014/main" id="{FEBA2416-EB4B-4AB9-B304-47BE06D59B8A}"/>
              </a:ext>
            </a:extLst>
          </p:cNvPr>
          <p:cNvSpPr txBox="1"/>
          <p:nvPr/>
        </p:nvSpPr>
        <p:spPr>
          <a:xfrm>
            <a:off x="747870" y="1541637"/>
            <a:ext cx="817652" cy="830997"/>
          </a:xfrm>
          <a:prstGeom prst="rect">
            <a:avLst/>
          </a:prstGeom>
          <a:noFill/>
        </p:spPr>
        <p:txBody>
          <a:bodyPr wrap="none" rtlCol="0">
            <a:spAutoFit/>
          </a:bodyPr>
          <a:lstStyle/>
          <a:p>
            <a:r>
              <a:rPr lang="en-GB" sz="2400" dirty="0">
                <a:latin typeface="Arial"/>
              </a:rPr>
              <a:t>local	</a:t>
            </a:r>
          </a:p>
        </p:txBody>
      </p:sp>
      <p:sp>
        <p:nvSpPr>
          <p:cNvPr id="19" name="TextBox 18">
            <a:extLst>
              <a:ext uri="{FF2B5EF4-FFF2-40B4-BE49-F238E27FC236}">
                <a16:creationId xmlns:a16="http://schemas.microsoft.com/office/drawing/2014/main" id="{27EFB0E9-F8C7-4E4C-BE31-957179351CA5}"/>
              </a:ext>
            </a:extLst>
          </p:cNvPr>
          <p:cNvSpPr txBox="1"/>
          <p:nvPr/>
        </p:nvSpPr>
        <p:spPr>
          <a:xfrm>
            <a:off x="747873" y="2262917"/>
            <a:ext cx="1006105" cy="461665"/>
          </a:xfrm>
          <a:prstGeom prst="rect">
            <a:avLst/>
          </a:prstGeom>
          <a:noFill/>
        </p:spPr>
        <p:txBody>
          <a:bodyPr wrap="none" rtlCol="0">
            <a:spAutoFit/>
          </a:bodyPr>
          <a:lstStyle/>
          <a:p>
            <a:r>
              <a:rPr lang="en-GB" sz="2400" dirty="0">
                <a:latin typeface="Arial"/>
              </a:rPr>
              <a:t>global</a:t>
            </a:r>
          </a:p>
        </p:txBody>
      </p:sp>
      <p:sp>
        <p:nvSpPr>
          <p:cNvPr id="20" name="TextBox 19">
            <a:extLst>
              <a:ext uri="{FF2B5EF4-FFF2-40B4-BE49-F238E27FC236}">
                <a16:creationId xmlns:a16="http://schemas.microsoft.com/office/drawing/2014/main" id="{EFB430B5-CBB0-44AF-91AF-B6A729020E86}"/>
              </a:ext>
            </a:extLst>
          </p:cNvPr>
          <p:cNvSpPr txBox="1"/>
          <p:nvPr/>
        </p:nvSpPr>
        <p:spPr>
          <a:xfrm>
            <a:off x="747872" y="2986548"/>
            <a:ext cx="1095172" cy="461665"/>
          </a:xfrm>
          <a:prstGeom prst="rect">
            <a:avLst/>
          </a:prstGeom>
          <a:noFill/>
        </p:spPr>
        <p:txBody>
          <a:bodyPr wrap="none" rtlCol="0">
            <a:spAutoFit/>
          </a:bodyPr>
          <a:lstStyle/>
          <a:p>
            <a:r>
              <a:rPr lang="en-GB" sz="2400" dirty="0">
                <a:latin typeface="Arial"/>
              </a:rPr>
              <a:t>impact</a:t>
            </a:r>
          </a:p>
        </p:txBody>
      </p:sp>
      <p:sp>
        <p:nvSpPr>
          <p:cNvPr id="25" name="TextBox 24">
            <a:extLst>
              <a:ext uri="{FF2B5EF4-FFF2-40B4-BE49-F238E27FC236}">
                <a16:creationId xmlns:a16="http://schemas.microsoft.com/office/drawing/2014/main" id="{F4EC3035-6575-41B7-9768-A652072072F2}"/>
              </a:ext>
            </a:extLst>
          </p:cNvPr>
          <p:cNvSpPr txBox="1"/>
          <p:nvPr/>
        </p:nvSpPr>
        <p:spPr>
          <a:xfrm>
            <a:off x="747871" y="3713581"/>
            <a:ext cx="1963699" cy="461665"/>
          </a:xfrm>
          <a:prstGeom prst="rect">
            <a:avLst/>
          </a:prstGeom>
          <a:noFill/>
        </p:spPr>
        <p:txBody>
          <a:bodyPr wrap="none" rtlCol="0">
            <a:spAutoFit/>
          </a:bodyPr>
          <a:lstStyle/>
          <a:p>
            <a:r>
              <a:rPr lang="en-GB" sz="2400" dirty="0">
                <a:latin typeface="Arial"/>
              </a:rPr>
              <a:t>responsibility</a:t>
            </a:r>
            <a:endParaRPr lang="en-GB" sz="2000" dirty="0">
              <a:latin typeface="Arial"/>
            </a:endParaRPr>
          </a:p>
        </p:txBody>
      </p:sp>
      <p:sp>
        <p:nvSpPr>
          <p:cNvPr id="50" name="TextBox 49">
            <a:extLst>
              <a:ext uri="{FF2B5EF4-FFF2-40B4-BE49-F238E27FC236}">
                <a16:creationId xmlns:a16="http://schemas.microsoft.com/office/drawing/2014/main" id="{254A6F0C-A265-4872-A2A7-4688EFA75238}"/>
              </a:ext>
            </a:extLst>
          </p:cNvPr>
          <p:cNvSpPr txBox="1"/>
          <p:nvPr/>
        </p:nvSpPr>
        <p:spPr>
          <a:xfrm>
            <a:off x="761981" y="4426867"/>
            <a:ext cx="885880" cy="461665"/>
          </a:xfrm>
          <a:prstGeom prst="rect">
            <a:avLst/>
          </a:prstGeom>
          <a:noFill/>
        </p:spPr>
        <p:txBody>
          <a:bodyPr wrap="none" rtlCol="0">
            <a:spAutoFit/>
          </a:bodyPr>
          <a:lstStyle/>
          <a:p>
            <a:r>
              <a:rPr lang="en-GB" sz="2400" dirty="0">
                <a:latin typeface="Arial"/>
              </a:rPr>
              <a:t>harm</a:t>
            </a:r>
          </a:p>
        </p:txBody>
      </p:sp>
      <p:sp>
        <p:nvSpPr>
          <p:cNvPr id="52" name="TextBox 51">
            <a:extLst>
              <a:ext uri="{FF2B5EF4-FFF2-40B4-BE49-F238E27FC236}">
                <a16:creationId xmlns:a16="http://schemas.microsoft.com/office/drawing/2014/main" id="{F6AD702E-9D97-41C0-B749-7DE51A3CB6E8}"/>
              </a:ext>
            </a:extLst>
          </p:cNvPr>
          <p:cNvSpPr txBox="1"/>
          <p:nvPr/>
        </p:nvSpPr>
        <p:spPr>
          <a:xfrm>
            <a:off x="769796" y="5150326"/>
            <a:ext cx="1279317" cy="461665"/>
          </a:xfrm>
          <a:prstGeom prst="rect">
            <a:avLst/>
          </a:prstGeom>
          <a:noFill/>
        </p:spPr>
        <p:txBody>
          <a:bodyPr wrap="none" rtlCol="0">
            <a:spAutoFit/>
          </a:bodyPr>
          <a:lstStyle/>
          <a:p>
            <a:r>
              <a:rPr lang="en-GB" sz="2400" dirty="0">
                <a:latin typeface="Arial"/>
              </a:rPr>
              <a:t>improve</a:t>
            </a:r>
          </a:p>
        </p:txBody>
      </p:sp>
      <p:sp>
        <p:nvSpPr>
          <p:cNvPr id="54" name="TextBox 53">
            <a:extLst>
              <a:ext uri="{FF2B5EF4-FFF2-40B4-BE49-F238E27FC236}">
                <a16:creationId xmlns:a16="http://schemas.microsoft.com/office/drawing/2014/main" id="{ADD0EAA0-93D0-41AB-9D02-C1F33425BFC3}"/>
              </a:ext>
            </a:extLst>
          </p:cNvPr>
          <p:cNvSpPr txBox="1"/>
          <p:nvPr/>
        </p:nvSpPr>
        <p:spPr>
          <a:xfrm>
            <a:off x="2773969" y="2973917"/>
            <a:ext cx="971690" cy="461665"/>
          </a:xfrm>
          <a:prstGeom prst="rect">
            <a:avLst/>
          </a:prstGeom>
          <a:noFill/>
        </p:spPr>
        <p:txBody>
          <a:bodyPr wrap="none" rtlCol="0">
            <a:spAutoFit/>
          </a:bodyPr>
          <a:lstStyle/>
          <a:p>
            <a:r>
              <a:rPr lang="en-GB" sz="2400" dirty="0">
                <a:latin typeface="Arial"/>
              </a:rPr>
              <a:t>father</a:t>
            </a:r>
          </a:p>
        </p:txBody>
      </p:sp>
      <p:sp>
        <p:nvSpPr>
          <p:cNvPr id="56" name="TextBox 55">
            <a:extLst>
              <a:ext uri="{FF2B5EF4-FFF2-40B4-BE49-F238E27FC236}">
                <a16:creationId xmlns:a16="http://schemas.microsoft.com/office/drawing/2014/main" id="{944C669C-7CEC-4001-88B9-DAE501357C69}"/>
              </a:ext>
            </a:extLst>
          </p:cNvPr>
          <p:cNvSpPr txBox="1"/>
          <p:nvPr/>
        </p:nvSpPr>
        <p:spPr>
          <a:xfrm>
            <a:off x="1002673" y="5862063"/>
            <a:ext cx="1604676" cy="461665"/>
          </a:xfrm>
          <a:prstGeom prst="rect">
            <a:avLst/>
          </a:prstGeom>
          <a:noFill/>
        </p:spPr>
        <p:txBody>
          <a:bodyPr wrap="none" rtlCol="0">
            <a:spAutoFit/>
          </a:bodyPr>
          <a:lstStyle/>
          <a:p>
            <a:r>
              <a:rPr lang="en-GB" sz="2400" dirty="0">
                <a:latin typeface="Arial"/>
              </a:rPr>
              <a:t>God-given</a:t>
            </a:r>
          </a:p>
        </p:txBody>
      </p:sp>
      <p:sp>
        <p:nvSpPr>
          <p:cNvPr id="60" name="TextBox 59">
            <a:extLst>
              <a:ext uri="{FF2B5EF4-FFF2-40B4-BE49-F238E27FC236}">
                <a16:creationId xmlns:a16="http://schemas.microsoft.com/office/drawing/2014/main" id="{F0ECEBC9-82BA-4180-B177-FF3951DCD5CF}"/>
              </a:ext>
            </a:extLst>
          </p:cNvPr>
          <p:cNvSpPr txBox="1"/>
          <p:nvPr/>
        </p:nvSpPr>
        <p:spPr>
          <a:xfrm>
            <a:off x="2760917" y="1549328"/>
            <a:ext cx="988372" cy="461665"/>
          </a:xfrm>
          <a:prstGeom prst="rect">
            <a:avLst/>
          </a:prstGeom>
          <a:noFill/>
        </p:spPr>
        <p:txBody>
          <a:bodyPr wrap="none" rtlCol="0">
            <a:spAutoFit/>
          </a:bodyPr>
          <a:lstStyle/>
          <a:p>
            <a:r>
              <a:rPr lang="en-GB" sz="2400" dirty="0">
                <a:latin typeface="Arial"/>
              </a:rPr>
              <a:t>family</a:t>
            </a:r>
          </a:p>
        </p:txBody>
      </p:sp>
      <p:sp>
        <p:nvSpPr>
          <p:cNvPr id="62" name="TextBox 61">
            <a:extLst>
              <a:ext uri="{FF2B5EF4-FFF2-40B4-BE49-F238E27FC236}">
                <a16:creationId xmlns:a16="http://schemas.microsoft.com/office/drawing/2014/main" id="{F55EFF81-3EA8-405F-8DFB-D13CCA46F43E}"/>
              </a:ext>
            </a:extLst>
          </p:cNvPr>
          <p:cNvSpPr txBox="1"/>
          <p:nvPr/>
        </p:nvSpPr>
        <p:spPr>
          <a:xfrm>
            <a:off x="2760917" y="2263136"/>
            <a:ext cx="1176825" cy="461665"/>
          </a:xfrm>
          <a:prstGeom prst="rect">
            <a:avLst/>
          </a:prstGeom>
          <a:noFill/>
        </p:spPr>
        <p:txBody>
          <a:bodyPr wrap="none" rtlCol="0">
            <a:spAutoFit/>
          </a:bodyPr>
          <a:lstStyle/>
          <a:p>
            <a:r>
              <a:rPr lang="en-GB" sz="2400" dirty="0">
                <a:latin typeface="Arial"/>
              </a:rPr>
              <a:t>diverse</a:t>
            </a:r>
          </a:p>
        </p:txBody>
      </p:sp>
      <p:sp>
        <p:nvSpPr>
          <p:cNvPr id="64" name="TextBox 63">
            <a:extLst>
              <a:ext uri="{FF2B5EF4-FFF2-40B4-BE49-F238E27FC236}">
                <a16:creationId xmlns:a16="http://schemas.microsoft.com/office/drawing/2014/main" id="{547FD28F-A4D7-4A95-9909-43BDB0C095F8}"/>
              </a:ext>
            </a:extLst>
          </p:cNvPr>
          <p:cNvSpPr txBox="1"/>
          <p:nvPr/>
        </p:nvSpPr>
        <p:spPr>
          <a:xfrm>
            <a:off x="2764173" y="3711725"/>
            <a:ext cx="1146468" cy="461665"/>
          </a:xfrm>
          <a:prstGeom prst="rect">
            <a:avLst/>
          </a:prstGeom>
          <a:noFill/>
        </p:spPr>
        <p:txBody>
          <a:bodyPr wrap="none" rtlCol="0">
            <a:spAutoFit/>
          </a:bodyPr>
          <a:lstStyle/>
          <a:p>
            <a:r>
              <a:rPr lang="en-GB" sz="2400" dirty="0">
                <a:latin typeface="Arial"/>
              </a:rPr>
              <a:t>mother</a:t>
            </a:r>
          </a:p>
        </p:txBody>
      </p:sp>
      <p:sp>
        <p:nvSpPr>
          <p:cNvPr id="66" name="TextBox 65">
            <a:extLst>
              <a:ext uri="{FF2B5EF4-FFF2-40B4-BE49-F238E27FC236}">
                <a16:creationId xmlns:a16="http://schemas.microsoft.com/office/drawing/2014/main" id="{96F5EF25-865F-4E9C-B608-37310C6E1F26}"/>
              </a:ext>
            </a:extLst>
          </p:cNvPr>
          <p:cNvSpPr txBox="1"/>
          <p:nvPr/>
        </p:nvSpPr>
        <p:spPr>
          <a:xfrm>
            <a:off x="2773969" y="5130290"/>
            <a:ext cx="1382560" cy="461665"/>
          </a:xfrm>
          <a:prstGeom prst="rect">
            <a:avLst/>
          </a:prstGeom>
          <a:noFill/>
        </p:spPr>
        <p:txBody>
          <a:bodyPr wrap="none" rtlCol="0">
            <a:spAutoFit/>
          </a:bodyPr>
          <a:lstStyle/>
          <a:p>
            <a:r>
              <a:rPr lang="en-GB" sz="2400" dirty="0">
                <a:latin typeface="Arial"/>
              </a:rPr>
              <a:t>guardian</a:t>
            </a:r>
          </a:p>
        </p:txBody>
      </p:sp>
      <p:sp>
        <p:nvSpPr>
          <p:cNvPr id="68" name="TextBox 67">
            <a:extLst>
              <a:ext uri="{FF2B5EF4-FFF2-40B4-BE49-F238E27FC236}">
                <a16:creationId xmlns:a16="http://schemas.microsoft.com/office/drawing/2014/main" id="{A3E4B3C2-FF9E-4D65-84D7-90B683D8D0ED}"/>
              </a:ext>
            </a:extLst>
          </p:cNvPr>
          <p:cNvSpPr txBox="1"/>
          <p:nvPr/>
        </p:nvSpPr>
        <p:spPr>
          <a:xfrm>
            <a:off x="2773969" y="5857166"/>
            <a:ext cx="1245503" cy="461665"/>
          </a:xfrm>
          <a:prstGeom prst="rect">
            <a:avLst/>
          </a:prstGeom>
          <a:noFill/>
        </p:spPr>
        <p:txBody>
          <a:bodyPr wrap="none" rtlCol="0">
            <a:spAutoFit/>
          </a:bodyPr>
          <a:lstStyle/>
          <a:p>
            <a:r>
              <a:rPr lang="en-GB" sz="2400" dirty="0">
                <a:latin typeface="Arial"/>
              </a:rPr>
              <a:t>feelings</a:t>
            </a:r>
          </a:p>
        </p:txBody>
      </p:sp>
      <p:sp>
        <p:nvSpPr>
          <p:cNvPr id="70" name="TextBox 69">
            <a:extLst>
              <a:ext uri="{FF2B5EF4-FFF2-40B4-BE49-F238E27FC236}">
                <a16:creationId xmlns:a16="http://schemas.microsoft.com/office/drawing/2014/main" id="{BE6AC0EA-9465-4CFA-978B-B805D519F4D9}"/>
              </a:ext>
            </a:extLst>
          </p:cNvPr>
          <p:cNvSpPr txBox="1"/>
          <p:nvPr/>
        </p:nvSpPr>
        <p:spPr>
          <a:xfrm>
            <a:off x="2773968" y="4431970"/>
            <a:ext cx="889987" cy="461665"/>
          </a:xfrm>
          <a:prstGeom prst="rect">
            <a:avLst/>
          </a:prstGeom>
          <a:noFill/>
        </p:spPr>
        <p:txBody>
          <a:bodyPr wrap="none" rtlCol="0">
            <a:spAutoFit/>
          </a:bodyPr>
          <a:lstStyle/>
          <a:p>
            <a:r>
              <a:rPr lang="en-GB" sz="2400" dirty="0">
                <a:latin typeface="Arial"/>
              </a:rPr>
              <a:t>carer</a:t>
            </a:r>
          </a:p>
        </p:txBody>
      </p:sp>
      <p:sp>
        <p:nvSpPr>
          <p:cNvPr id="72" name="TextBox 71">
            <a:extLst>
              <a:ext uri="{FF2B5EF4-FFF2-40B4-BE49-F238E27FC236}">
                <a16:creationId xmlns:a16="http://schemas.microsoft.com/office/drawing/2014/main" id="{8E43A7E8-3FB5-4F29-9285-4A3C1B89EE2C}"/>
              </a:ext>
            </a:extLst>
          </p:cNvPr>
          <p:cNvSpPr txBox="1"/>
          <p:nvPr/>
        </p:nvSpPr>
        <p:spPr>
          <a:xfrm>
            <a:off x="4367295" y="5150674"/>
            <a:ext cx="1197764" cy="461665"/>
          </a:xfrm>
          <a:prstGeom prst="rect">
            <a:avLst/>
          </a:prstGeom>
          <a:noFill/>
        </p:spPr>
        <p:txBody>
          <a:bodyPr wrap="none" rtlCol="0">
            <a:spAutoFit/>
          </a:bodyPr>
          <a:lstStyle/>
          <a:p>
            <a:r>
              <a:rPr lang="en-GB" sz="2400" dirty="0">
                <a:latin typeface="Arial"/>
              </a:rPr>
              <a:t>respect</a:t>
            </a:r>
          </a:p>
        </p:txBody>
      </p:sp>
      <p:sp>
        <p:nvSpPr>
          <p:cNvPr id="74" name="TextBox 73">
            <a:extLst>
              <a:ext uri="{FF2B5EF4-FFF2-40B4-BE49-F238E27FC236}">
                <a16:creationId xmlns:a16="http://schemas.microsoft.com/office/drawing/2014/main" id="{547EDB33-790E-4052-87B8-71DF3A4253C0}"/>
              </a:ext>
            </a:extLst>
          </p:cNvPr>
          <p:cNvSpPr txBox="1"/>
          <p:nvPr/>
        </p:nvSpPr>
        <p:spPr>
          <a:xfrm>
            <a:off x="4390040" y="5860815"/>
            <a:ext cx="937727" cy="461665"/>
          </a:xfrm>
          <a:prstGeom prst="rect">
            <a:avLst/>
          </a:prstGeom>
          <a:noFill/>
        </p:spPr>
        <p:txBody>
          <a:bodyPr wrap="none" rtlCol="0">
            <a:spAutoFit/>
          </a:bodyPr>
          <a:lstStyle/>
          <a:p>
            <a:r>
              <a:rPr lang="en-GB" sz="2400" dirty="0">
                <a:latin typeface="Arial"/>
              </a:rPr>
              <a:t>equal</a:t>
            </a:r>
          </a:p>
        </p:txBody>
      </p:sp>
      <p:sp>
        <p:nvSpPr>
          <p:cNvPr id="106" name="TextBox 105">
            <a:extLst>
              <a:ext uri="{FF2B5EF4-FFF2-40B4-BE49-F238E27FC236}">
                <a16:creationId xmlns:a16="http://schemas.microsoft.com/office/drawing/2014/main" id="{D57B4603-FFD0-4246-8FA1-1C93650645DC}"/>
              </a:ext>
            </a:extLst>
          </p:cNvPr>
          <p:cNvSpPr txBox="1"/>
          <p:nvPr/>
        </p:nvSpPr>
        <p:spPr>
          <a:xfrm>
            <a:off x="2773968" y="846253"/>
            <a:ext cx="1519617" cy="461665"/>
          </a:xfrm>
          <a:prstGeom prst="rect">
            <a:avLst/>
          </a:prstGeom>
          <a:noFill/>
        </p:spPr>
        <p:txBody>
          <a:bodyPr wrap="none" rtlCol="0">
            <a:spAutoFit/>
          </a:bodyPr>
          <a:lstStyle/>
          <a:p>
            <a:r>
              <a:rPr lang="en-GB" sz="2400" dirty="0">
                <a:latin typeface="Arial"/>
              </a:rPr>
              <a:t>belonging</a:t>
            </a:r>
          </a:p>
        </p:txBody>
      </p:sp>
      <p:sp>
        <p:nvSpPr>
          <p:cNvPr id="108" name="TextBox 107">
            <a:extLst>
              <a:ext uri="{FF2B5EF4-FFF2-40B4-BE49-F238E27FC236}">
                <a16:creationId xmlns:a16="http://schemas.microsoft.com/office/drawing/2014/main" id="{8A774904-876C-410E-90D0-E73E5ACB3E86}"/>
              </a:ext>
            </a:extLst>
          </p:cNvPr>
          <p:cNvSpPr txBox="1"/>
          <p:nvPr/>
        </p:nvSpPr>
        <p:spPr>
          <a:xfrm>
            <a:off x="4354662" y="1535397"/>
            <a:ext cx="1519166" cy="461665"/>
          </a:xfrm>
          <a:prstGeom prst="rect">
            <a:avLst/>
          </a:prstGeom>
          <a:noFill/>
        </p:spPr>
        <p:txBody>
          <a:bodyPr wrap="none" rtlCol="0">
            <a:spAutoFit/>
          </a:bodyPr>
          <a:lstStyle/>
          <a:p>
            <a:r>
              <a:rPr lang="en-GB" sz="2400" dirty="0">
                <a:latin typeface="Arial"/>
              </a:rPr>
              <a:t>recognise</a:t>
            </a:r>
          </a:p>
        </p:txBody>
      </p:sp>
      <p:sp>
        <p:nvSpPr>
          <p:cNvPr id="110" name="TextBox 109">
            <a:extLst>
              <a:ext uri="{FF2B5EF4-FFF2-40B4-BE49-F238E27FC236}">
                <a16:creationId xmlns:a16="http://schemas.microsoft.com/office/drawing/2014/main" id="{13999E04-C668-4D04-A1E4-FB9B5957CD75}"/>
              </a:ext>
            </a:extLst>
          </p:cNvPr>
          <p:cNvSpPr txBox="1"/>
          <p:nvPr/>
        </p:nvSpPr>
        <p:spPr>
          <a:xfrm>
            <a:off x="4354661" y="2255544"/>
            <a:ext cx="1433505" cy="461665"/>
          </a:xfrm>
          <a:prstGeom prst="rect">
            <a:avLst/>
          </a:prstGeom>
          <a:noFill/>
        </p:spPr>
        <p:txBody>
          <a:bodyPr wrap="none" rtlCol="0">
            <a:spAutoFit/>
          </a:bodyPr>
          <a:lstStyle/>
          <a:p>
            <a:r>
              <a:rPr lang="en-GB" sz="2400" dirty="0">
                <a:latin typeface="Arial"/>
              </a:rPr>
              <a:t>emotions</a:t>
            </a:r>
          </a:p>
        </p:txBody>
      </p:sp>
      <p:sp>
        <p:nvSpPr>
          <p:cNvPr id="112" name="TextBox 111">
            <a:extLst>
              <a:ext uri="{FF2B5EF4-FFF2-40B4-BE49-F238E27FC236}">
                <a16:creationId xmlns:a16="http://schemas.microsoft.com/office/drawing/2014/main" id="{9DBCEF01-713D-48E9-810A-1F1FC1CF1DEE}"/>
              </a:ext>
            </a:extLst>
          </p:cNvPr>
          <p:cNvSpPr txBox="1"/>
          <p:nvPr/>
        </p:nvSpPr>
        <p:spPr>
          <a:xfrm>
            <a:off x="4342756" y="2969992"/>
            <a:ext cx="1673054" cy="461665"/>
          </a:xfrm>
          <a:prstGeom prst="rect">
            <a:avLst/>
          </a:prstGeom>
          <a:noFill/>
        </p:spPr>
        <p:txBody>
          <a:bodyPr wrap="none" rtlCol="0">
            <a:spAutoFit/>
          </a:bodyPr>
          <a:lstStyle/>
          <a:p>
            <a:r>
              <a:rPr lang="en-GB" sz="2400" dirty="0">
                <a:latin typeface="Arial"/>
              </a:rPr>
              <a:t>friendships</a:t>
            </a:r>
          </a:p>
        </p:txBody>
      </p:sp>
      <p:sp>
        <p:nvSpPr>
          <p:cNvPr id="114" name="TextBox 113">
            <a:extLst>
              <a:ext uri="{FF2B5EF4-FFF2-40B4-BE49-F238E27FC236}">
                <a16:creationId xmlns:a16="http://schemas.microsoft.com/office/drawing/2014/main" id="{11D1DCA0-5BB1-4A54-8B3F-12E0203CAC8B}"/>
              </a:ext>
            </a:extLst>
          </p:cNvPr>
          <p:cNvSpPr txBox="1"/>
          <p:nvPr/>
        </p:nvSpPr>
        <p:spPr>
          <a:xfrm>
            <a:off x="4342755" y="3686929"/>
            <a:ext cx="1912603" cy="461665"/>
          </a:xfrm>
          <a:prstGeom prst="rect">
            <a:avLst/>
          </a:prstGeom>
          <a:noFill/>
        </p:spPr>
        <p:txBody>
          <a:bodyPr wrap="none" rtlCol="0">
            <a:spAutoFit/>
          </a:bodyPr>
          <a:lstStyle/>
          <a:p>
            <a:r>
              <a:rPr lang="en-GB" sz="2400" dirty="0">
                <a:latin typeface="Arial"/>
              </a:rPr>
              <a:t>relationships</a:t>
            </a:r>
            <a:endParaRPr lang="en-GB" sz="2000" dirty="0">
              <a:latin typeface="Arial"/>
            </a:endParaRPr>
          </a:p>
        </p:txBody>
      </p:sp>
      <p:sp>
        <p:nvSpPr>
          <p:cNvPr id="116" name="TextBox 115">
            <a:extLst>
              <a:ext uri="{FF2B5EF4-FFF2-40B4-BE49-F238E27FC236}">
                <a16:creationId xmlns:a16="http://schemas.microsoft.com/office/drawing/2014/main" id="{0D9719AA-9BDB-4AC3-86FD-C30D2469DB38}"/>
              </a:ext>
            </a:extLst>
          </p:cNvPr>
          <p:cNvSpPr txBox="1"/>
          <p:nvPr/>
        </p:nvSpPr>
        <p:spPr>
          <a:xfrm>
            <a:off x="4378133" y="819008"/>
            <a:ext cx="1176674" cy="461665"/>
          </a:xfrm>
          <a:prstGeom prst="rect">
            <a:avLst/>
          </a:prstGeom>
          <a:noFill/>
        </p:spPr>
        <p:txBody>
          <a:bodyPr wrap="none" rtlCol="0">
            <a:spAutoFit/>
          </a:bodyPr>
          <a:lstStyle/>
          <a:p>
            <a:r>
              <a:rPr lang="en-GB" sz="2400" dirty="0">
                <a:latin typeface="Arial"/>
              </a:rPr>
              <a:t>secrets</a:t>
            </a:r>
          </a:p>
        </p:txBody>
      </p:sp>
      <p:sp>
        <p:nvSpPr>
          <p:cNvPr id="118" name="TextBox 117">
            <a:extLst>
              <a:ext uri="{FF2B5EF4-FFF2-40B4-BE49-F238E27FC236}">
                <a16:creationId xmlns:a16="http://schemas.microsoft.com/office/drawing/2014/main" id="{3913F801-5478-4D8D-8DDB-5CD478EB6ADA}"/>
              </a:ext>
            </a:extLst>
          </p:cNvPr>
          <p:cNvSpPr txBox="1"/>
          <p:nvPr/>
        </p:nvSpPr>
        <p:spPr>
          <a:xfrm>
            <a:off x="4348351" y="4397201"/>
            <a:ext cx="1775696" cy="461665"/>
          </a:xfrm>
          <a:prstGeom prst="rect">
            <a:avLst/>
          </a:prstGeom>
          <a:noFill/>
        </p:spPr>
        <p:txBody>
          <a:bodyPr wrap="none" rtlCol="0">
            <a:spAutoFit/>
          </a:bodyPr>
          <a:lstStyle/>
          <a:p>
            <a:r>
              <a:rPr lang="en-GB" sz="2400" dirty="0">
                <a:latin typeface="Arial"/>
              </a:rPr>
              <a:t>stereotypes</a:t>
            </a:r>
          </a:p>
        </p:txBody>
      </p:sp>
      <p:pic>
        <p:nvPicPr>
          <p:cNvPr id="5" name="Picture 4">
            <a:hlinkClick r:id="" action="ppaction://hlinkshowjump?jump=endshow"/>
            <a:extLst>
              <a:ext uri="{FF2B5EF4-FFF2-40B4-BE49-F238E27FC236}">
                <a16:creationId xmlns:a16="http://schemas.microsoft.com/office/drawing/2014/main" id="{913ED72E-19F1-4D4E-B1BD-D9312800ABF0}"/>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6" name="Rectangle: Rounded Corners 5">
            <a:extLst>
              <a:ext uri="{FF2B5EF4-FFF2-40B4-BE49-F238E27FC236}">
                <a16:creationId xmlns:a16="http://schemas.microsoft.com/office/drawing/2014/main" id="{F6155A5B-747A-4335-95D7-FB5BE3124C43}"/>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4</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Year 2 –</a:t>
            </a:r>
            <a:endParaRPr lang="en-GB" sz="1000" dirty="0">
              <a:solidFill>
                <a:schemeClr val="tx1"/>
              </a:solidFill>
              <a:latin typeface="Arial"/>
              <a:cs typeface="Arial"/>
            </a:endParaRPr>
          </a:p>
        </p:txBody>
      </p:sp>
      <p:pic>
        <p:nvPicPr>
          <p:cNvPr id="2" name="Picture 1">
            <a:extLst>
              <a:ext uri="{FF2B5EF4-FFF2-40B4-BE49-F238E27FC236}">
                <a16:creationId xmlns:a16="http://schemas.microsoft.com/office/drawing/2014/main" id="{3947C8FD-BD37-4F2D-A260-F0D10D9E2C3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45667" y="1326433"/>
            <a:ext cx="4317828" cy="4221622"/>
          </a:xfrm>
          <a:prstGeom prst="rect">
            <a:avLst/>
          </a:prstGeom>
        </p:spPr>
      </p:pic>
    </p:spTree>
    <p:extLst>
      <p:ext uri="{BB962C8B-B14F-4D97-AF65-F5344CB8AC3E}">
        <p14:creationId xmlns:p14="http://schemas.microsoft.com/office/powerpoint/2010/main" val="14998499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FEA23A-FD26-460D-B987-BE69FB206392}"/>
              </a:ext>
            </a:extLst>
          </p:cNvPr>
          <p:cNvSpPr>
            <a:spLocks noGrp="1"/>
          </p:cNvSpPr>
          <p:nvPr>
            <p:ph type="title"/>
          </p:nvPr>
        </p:nvSpPr>
        <p:spPr/>
        <p:txBody>
          <a:bodyPr/>
          <a:lstStyle/>
          <a:p>
            <a:endParaRPr lang="en-GB"/>
          </a:p>
        </p:txBody>
      </p:sp>
      <p:pic>
        <p:nvPicPr>
          <p:cNvPr id="5" name="Content Placeholder 4">
            <a:extLst>
              <a:ext uri="{FF2B5EF4-FFF2-40B4-BE49-F238E27FC236}">
                <a16:creationId xmlns:a16="http://schemas.microsoft.com/office/drawing/2014/main" id="{71D4908D-0593-498C-AA59-96962D83EAC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9903191" cy="6858000"/>
          </a:xfrm>
          <a:prstGeom prst="rect">
            <a:avLst/>
          </a:prstGeom>
          <a:ln>
            <a:noFill/>
          </a:ln>
          <a:effectLst>
            <a:softEdge rad="112500"/>
          </a:effectLst>
        </p:spPr>
      </p:pic>
      <p:sp>
        <p:nvSpPr>
          <p:cNvPr id="6" name="TextBox 5">
            <a:extLst>
              <a:ext uri="{FF2B5EF4-FFF2-40B4-BE49-F238E27FC236}">
                <a16:creationId xmlns:a16="http://schemas.microsoft.com/office/drawing/2014/main" id="{4DAD0ADF-4AC4-4560-A28F-A5D6D5FB69EE}"/>
              </a:ext>
            </a:extLst>
          </p:cNvPr>
          <p:cNvSpPr txBox="1"/>
          <p:nvPr/>
        </p:nvSpPr>
        <p:spPr>
          <a:xfrm>
            <a:off x="4447161" y="2334639"/>
            <a:ext cx="1980154" cy="1015663"/>
          </a:xfrm>
          <a:prstGeom prst="rect">
            <a:avLst/>
          </a:prstGeom>
          <a:noFill/>
        </p:spPr>
        <p:txBody>
          <a:bodyPr wrap="none" rtlCol="0">
            <a:spAutoFit/>
          </a:bodyPr>
          <a:lstStyle/>
          <a:p>
            <a:r>
              <a:rPr lang="en-GB" sz="6000" dirty="0">
                <a:solidFill>
                  <a:schemeClr val="bg1"/>
                </a:solidFill>
                <a:latin typeface="Arial"/>
              </a:rPr>
              <a:t>Skills</a:t>
            </a:r>
          </a:p>
        </p:txBody>
      </p:sp>
      <p:sp>
        <p:nvSpPr>
          <p:cNvPr id="7" name="Rectangle: Diagonal Corners Rounded 6">
            <a:extLst>
              <a:ext uri="{FF2B5EF4-FFF2-40B4-BE49-F238E27FC236}">
                <a16:creationId xmlns:a16="http://schemas.microsoft.com/office/drawing/2014/main" id="{D709DCEA-9F8B-4357-85BA-8766EBFA7A52}"/>
              </a:ext>
            </a:extLst>
          </p:cNvPr>
          <p:cNvSpPr/>
          <p:nvPr/>
        </p:nvSpPr>
        <p:spPr>
          <a:xfrm>
            <a:off x="2876958" y="365125"/>
            <a:ext cx="1799394" cy="622570"/>
          </a:xfrm>
          <a:prstGeom prst="round2DiagRect">
            <a:avLst/>
          </a:prstGeom>
          <a:solidFill>
            <a:srgbClr val="D6D8A7"/>
          </a:solidFill>
          <a:ln>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listening</a:t>
            </a:r>
          </a:p>
        </p:txBody>
      </p:sp>
      <p:sp>
        <p:nvSpPr>
          <p:cNvPr id="8" name="Rectangle: Diagonal Corners Rounded 7">
            <a:extLst>
              <a:ext uri="{FF2B5EF4-FFF2-40B4-BE49-F238E27FC236}">
                <a16:creationId xmlns:a16="http://schemas.microsoft.com/office/drawing/2014/main" id="{0259E399-FCA4-4AD0-A8EF-00BA75B6AD18}"/>
              </a:ext>
            </a:extLst>
          </p:cNvPr>
          <p:cNvSpPr/>
          <p:nvPr/>
        </p:nvSpPr>
        <p:spPr>
          <a:xfrm>
            <a:off x="5560414" y="365125"/>
            <a:ext cx="1799394" cy="622570"/>
          </a:xfrm>
          <a:prstGeom prst="round2DiagRect">
            <a:avLst/>
          </a:prstGeom>
          <a:solidFill>
            <a:srgbClr val="D6D8A7"/>
          </a:solidFill>
          <a:ln>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observing</a:t>
            </a:r>
          </a:p>
        </p:txBody>
      </p:sp>
      <p:sp>
        <p:nvSpPr>
          <p:cNvPr id="9" name="Rectangle: Diagonal Corners Rounded 8">
            <a:extLst>
              <a:ext uri="{FF2B5EF4-FFF2-40B4-BE49-F238E27FC236}">
                <a16:creationId xmlns:a16="http://schemas.microsoft.com/office/drawing/2014/main" id="{12E03C6C-1EF7-40F6-9366-63AC0005E73C}"/>
              </a:ext>
            </a:extLst>
          </p:cNvPr>
          <p:cNvSpPr/>
          <p:nvPr/>
        </p:nvSpPr>
        <p:spPr>
          <a:xfrm>
            <a:off x="1646760" y="1376801"/>
            <a:ext cx="1799394" cy="622570"/>
          </a:xfrm>
          <a:prstGeom prst="round2DiagRect">
            <a:avLst/>
          </a:prstGeom>
          <a:solidFill>
            <a:srgbClr val="D6D8A7"/>
          </a:solidFill>
          <a:ln>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relating</a:t>
            </a:r>
          </a:p>
        </p:txBody>
      </p:sp>
      <p:sp>
        <p:nvSpPr>
          <p:cNvPr id="10" name="Rectangle: Diagonal Corners Rounded 9">
            <a:extLst>
              <a:ext uri="{FF2B5EF4-FFF2-40B4-BE49-F238E27FC236}">
                <a16:creationId xmlns:a16="http://schemas.microsoft.com/office/drawing/2014/main" id="{FBF28ED3-C73E-4D79-908C-29B4438CFC40}"/>
              </a:ext>
            </a:extLst>
          </p:cNvPr>
          <p:cNvSpPr/>
          <p:nvPr/>
        </p:nvSpPr>
        <p:spPr>
          <a:xfrm>
            <a:off x="4336869" y="5639883"/>
            <a:ext cx="2063652" cy="622570"/>
          </a:xfrm>
          <a:prstGeom prst="round2DiagRect">
            <a:avLst/>
          </a:prstGeom>
          <a:solidFill>
            <a:srgbClr val="D6D8A7"/>
          </a:solidFill>
          <a:ln>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recognising</a:t>
            </a:r>
          </a:p>
        </p:txBody>
      </p:sp>
      <p:sp>
        <p:nvSpPr>
          <p:cNvPr id="11" name="Rectangle: Diagonal Corners Rounded 10">
            <a:extLst>
              <a:ext uri="{FF2B5EF4-FFF2-40B4-BE49-F238E27FC236}">
                <a16:creationId xmlns:a16="http://schemas.microsoft.com/office/drawing/2014/main" id="{291A94BE-BCC7-44C0-A4F3-DEF438F33B00}"/>
              </a:ext>
            </a:extLst>
          </p:cNvPr>
          <p:cNvSpPr/>
          <p:nvPr/>
        </p:nvSpPr>
        <p:spPr>
          <a:xfrm>
            <a:off x="6864495" y="1352820"/>
            <a:ext cx="1799394" cy="622570"/>
          </a:xfrm>
          <a:prstGeom prst="round2DiagRect">
            <a:avLst/>
          </a:prstGeom>
          <a:solidFill>
            <a:srgbClr val="D6D8A7"/>
          </a:solidFill>
          <a:ln>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speaking</a:t>
            </a:r>
          </a:p>
        </p:txBody>
      </p:sp>
      <p:sp>
        <p:nvSpPr>
          <p:cNvPr id="12" name="Rectangle: Diagonal Corners Rounded 11">
            <a:extLst>
              <a:ext uri="{FF2B5EF4-FFF2-40B4-BE49-F238E27FC236}">
                <a16:creationId xmlns:a16="http://schemas.microsoft.com/office/drawing/2014/main" id="{E1F080ED-3956-478E-859A-798077F95716}"/>
              </a:ext>
            </a:extLst>
          </p:cNvPr>
          <p:cNvSpPr/>
          <p:nvPr/>
        </p:nvSpPr>
        <p:spPr>
          <a:xfrm>
            <a:off x="6992435" y="3950013"/>
            <a:ext cx="1799394" cy="622570"/>
          </a:xfrm>
          <a:prstGeom prst="round2DiagRect">
            <a:avLst/>
          </a:prstGeom>
          <a:solidFill>
            <a:srgbClr val="D6D8A7"/>
          </a:solidFill>
          <a:ln>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describing</a:t>
            </a:r>
          </a:p>
        </p:txBody>
      </p:sp>
      <p:sp>
        <p:nvSpPr>
          <p:cNvPr id="13" name="Rectangle: Diagonal Corners Rounded 12">
            <a:extLst>
              <a:ext uri="{FF2B5EF4-FFF2-40B4-BE49-F238E27FC236}">
                <a16:creationId xmlns:a16="http://schemas.microsoft.com/office/drawing/2014/main" id="{48B41541-530A-4C7D-8596-92563CF069BA}"/>
              </a:ext>
            </a:extLst>
          </p:cNvPr>
          <p:cNvSpPr/>
          <p:nvPr/>
        </p:nvSpPr>
        <p:spPr>
          <a:xfrm>
            <a:off x="1739539" y="2590129"/>
            <a:ext cx="1799394" cy="622570"/>
          </a:xfrm>
          <a:prstGeom prst="round2DiagRect">
            <a:avLst/>
          </a:prstGeom>
          <a:solidFill>
            <a:srgbClr val="D6D8A7"/>
          </a:solidFill>
          <a:ln>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respecting</a:t>
            </a:r>
          </a:p>
        </p:txBody>
      </p:sp>
      <p:sp>
        <p:nvSpPr>
          <p:cNvPr id="14" name="Rectangle: Diagonal Corners Rounded 13">
            <a:extLst>
              <a:ext uri="{FF2B5EF4-FFF2-40B4-BE49-F238E27FC236}">
                <a16:creationId xmlns:a16="http://schemas.microsoft.com/office/drawing/2014/main" id="{5E4D80D4-6BF6-413B-B1B1-CFB085D93675}"/>
              </a:ext>
            </a:extLst>
          </p:cNvPr>
          <p:cNvSpPr/>
          <p:nvPr/>
        </p:nvSpPr>
        <p:spPr>
          <a:xfrm>
            <a:off x="1721556" y="5392843"/>
            <a:ext cx="2287657" cy="622570"/>
          </a:xfrm>
          <a:prstGeom prst="round2DiagRect">
            <a:avLst/>
          </a:prstGeom>
          <a:solidFill>
            <a:srgbClr val="D6D8A7"/>
          </a:solidFill>
          <a:ln>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understanding</a:t>
            </a:r>
          </a:p>
        </p:txBody>
      </p:sp>
      <p:sp>
        <p:nvSpPr>
          <p:cNvPr id="15" name="Rectangle: Diagonal Corners Rounded 14">
            <a:extLst>
              <a:ext uri="{FF2B5EF4-FFF2-40B4-BE49-F238E27FC236}">
                <a16:creationId xmlns:a16="http://schemas.microsoft.com/office/drawing/2014/main" id="{5D277895-42D0-4B0E-8F92-1EE74995F8BE}"/>
              </a:ext>
            </a:extLst>
          </p:cNvPr>
          <p:cNvSpPr/>
          <p:nvPr/>
        </p:nvSpPr>
        <p:spPr>
          <a:xfrm>
            <a:off x="6992435" y="5328598"/>
            <a:ext cx="1799394" cy="622570"/>
          </a:xfrm>
          <a:prstGeom prst="round2DiagRect">
            <a:avLst/>
          </a:prstGeom>
          <a:solidFill>
            <a:srgbClr val="D6D8A7"/>
          </a:solidFill>
          <a:ln>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informing</a:t>
            </a:r>
          </a:p>
        </p:txBody>
      </p:sp>
      <p:sp>
        <p:nvSpPr>
          <p:cNvPr id="16" name="Rectangle: Diagonal Corners Rounded 15">
            <a:extLst>
              <a:ext uri="{FF2B5EF4-FFF2-40B4-BE49-F238E27FC236}">
                <a16:creationId xmlns:a16="http://schemas.microsoft.com/office/drawing/2014/main" id="{136DCFD1-5775-4614-BD23-BA95E167D9B3}"/>
              </a:ext>
            </a:extLst>
          </p:cNvPr>
          <p:cNvSpPr/>
          <p:nvPr/>
        </p:nvSpPr>
        <p:spPr>
          <a:xfrm>
            <a:off x="6992436" y="2631956"/>
            <a:ext cx="1799394" cy="622570"/>
          </a:xfrm>
          <a:prstGeom prst="round2DiagRect">
            <a:avLst/>
          </a:prstGeom>
          <a:solidFill>
            <a:srgbClr val="D6D8A7"/>
          </a:solidFill>
          <a:ln>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praying</a:t>
            </a:r>
          </a:p>
        </p:txBody>
      </p:sp>
      <p:sp>
        <p:nvSpPr>
          <p:cNvPr id="17" name="Rectangle: Diagonal Corners Rounded 16">
            <a:extLst>
              <a:ext uri="{FF2B5EF4-FFF2-40B4-BE49-F238E27FC236}">
                <a16:creationId xmlns:a16="http://schemas.microsoft.com/office/drawing/2014/main" id="{ADB38C57-E4E0-4E38-B532-BFE3CBC6BE48}"/>
              </a:ext>
            </a:extLst>
          </p:cNvPr>
          <p:cNvSpPr/>
          <p:nvPr/>
        </p:nvSpPr>
        <p:spPr>
          <a:xfrm>
            <a:off x="1739539" y="3882704"/>
            <a:ext cx="1799394" cy="622570"/>
          </a:xfrm>
          <a:prstGeom prst="round2DiagRect">
            <a:avLst/>
          </a:prstGeom>
          <a:solidFill>
            <a:srgbClr val="D6D8A7"/>
          </a:solidFill>
          <a:ln>
            <a:solidFill>
              <a:schemeClr val="accent6">
                <a:lumMod val="50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solidFill>
                  <a:schemeClr val="tx1"/>
                </a:solidFill>
                <a:latin typeface="Arial"/>
              </a:rPr>
              <a:t>reflecting</a:t>
            </a:r>
          </a:p>
        </p:txBody>
      </p:sp>
      <p:sp>
        <p:nvSpPr>
          <p:cNvPr id="18" name="Rectangle: Rounded Corners 17">
            <a:extLst>
              <a:ext uri="{FF2B5EF4-FFF2-40B4-BE49-F238E27FC236}">
                <a16:creationId xmlns:a16="http://schemas.microsoft.com/office/drawing/2014/main" id="{101D4C56-1A4A-4737-8A34-C4566D898FFB}"/>
              </a:ext>
            </a:extLst>
          </p:cNvPr>
          <p:cNvSpPr/>
          <p:nvPr/>
        </p:nvSpPr>
        <p:spPr>
          <a:xfrm>
            <a:off x="7846671" y="6354492"/>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5</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2 –</a:t>
            </a:r>
            <a:endParaRPr lang="en-GB" sz="1000" dirty="0">
              <a:solidFill>
                <a:schemeClr val="tx1"/>
              </a:solidFill>
              <a:latin typeface="Arial"/>
              <a:cs typeface="Arial"/>
            </a:endParaRPr>
          </a:p>
        </p:txBody>
      </p:sp>
      <p:pic>
        <p:nvPicPr>
          <p:cNvPr id="20" name="Picture 19">
            <a:hlinkClick r:id="" action="ppaction://hlinkshowjump?jump=endshow"/>
            <a:extLst>
              <a:ext uri="{FF2B5EF4-FFF2-40B4-BE49-F238E27FC236}">
                <a16:creationId xmlns:a16="http://schemas.microsoft.com/office/drawing/2014/main" id="{BA018903-FB48-4397-8285-C4BAA0D977F0}"/>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440501" y="6398879"/>
            <a:ext cx="227778" cy="280342"/>
          </a:xfrm>
          <a:prstGeom prst="rect">
            <a:avLst/>
          </a:prstGeom>
        </p:spPr>
      </p:pic>
    </p:spTree>
    <p:extLst>
      <p:ext uri="{BB962C8B-B14F-4D97-AF65-F5344CB8AC3E}">
        <p14:creationId xmlns:p14="http://schemas.microsoft.com/office/powerpoint/2010/main" val="4615734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8BF5F3C3-EBD9-4885-B4D8-CECACA2D8869}"/>
              </a:ext>
            </a:extLst>
          </p:cNvPr>
          <p:cNvSpPr/>
          <p:nvPr/>
        </p:nvSpPr>
        <p:spPr>
          <a:xfrm>
            <a:off x="659215" y="2188217"/>
            <a:ext cx="8665393" cy="632027"/>
          </a:xfrm>
          <a:prstGeom prst="roundRect">
            <a:avLst/>
          </a:prstGeom>
          <a:solidFill>
            <a:srgbClr val="D6D8A7"/>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22C16F97-729B-4299-A802-AADC49DA0B66}"/>
              </a:ext>
            </a:extLst>
          </p:cNvPr>
          <p:cNvSpPr>
            <a:spLocks noGrp="1"/>
          </p:cNvSpPr>
          <p:nvPr>
            <p:ph type="title"/>
          </p:nvPr>
        </p:nvSpPr>
        <p:spPr/>
        <p:txBody>
          <a:bodyPr/>
          <a:lstStyle/>
          <a:p>
            <a:r>
              <a:rPr lang="en-GB" b="1" dirty="0"/>
              <a:t>Social and Emotional</a:t>
            </a:r>
          </a:p>
        </p:txBody>
      </p:sp>
      <p:sp>
        <p:nvSpPr>
          <p:cNvPr id="5" name="Rectangle: Rounded Corners 4">
            <a:extLst>
              <a:ext uri="{FF2B5EF4-FFF2-40B4-BE49-F238E27FC236}">
                <a16:creationId xmlns:a16="http://schemas.microsoft.com/office/drawing/2014/main" id="{C45215A5-37E1-4E9A-AE22-9EA53B7B70F7}"/>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6</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2 –</a:t>
            </a:r>
            <a:endParaRPr lang="en-GB" sz="1000" dirty="0">
              <a:solidFill>
                <a:schemeClr val="tx1"/>
              </a:solidFill>
              <a:latin typeface="Arial"/>
              <a:cs typeface="Arial"/>
            </a:endParaRPr>
          </a:p>
        </p:txBody>
      </p:sp>
      <p:sp>
        <p:nvSpPr>
          <p:cNvPr id="7" name="TextBox 6">
            <a:extLst>
              <a:ext uri="{FF2B5EF4-FFF2-40B4-BE49-F238E27FC236}">
                <a16:creationId xmlns:a16="http://schemas.microsoft.com/office/drawing/2014/main" id="{73E09BF2-2CAA-41AB-BD34-361B90A20300}"/>
              </a:ext>
            </a:extLst>
          </p:cNvPr>
          <p:cNvSpPr txBox="1"/>
          <p:nvPr/>
        </p:nvSpPr>
        <p:spPr>
          <a:xfrm>
            <a:off x="681038" y="1486613"/>
            <a:ext cx="3039539" cy="523220"/>
          </a:xfrm>
          <a:prstGeom prst="rect">
            <a:avLst/>
          </a:prstGeom>
          <a:noFill/>
        </p:spPr>
        <p:txBody>
          <a:bodyPr wrap="none" rtlCol="0">
            <a:spAutoFit/>
          </a:bodyPr>
          <a:lstStyle/>
          <a:p>
            <a:r>
              <a:rPr lang="en-GB" sz="2800" dirty="0">
                <a:solidFill>
                  <a:srgbClr val="FF0000"/>
                </a:solidFill>
                <a:latin typeface="Arial"/>
              </a:rPr>
              <a:t>Learning </a:t>
            </a:r>
            <a:r>
              <a:rPr lang="en-GB" sz="2800" dirty="0" smtClean="0">
                <a:solidFill>
                  <a:srgbClr val="FF0000"/>
                </a:solidFill>
                <a:latin typeface="Arial"/>
              </a:rPr>
              <a:t>intention</a:t>
            </a:r>
            <a:endParaRPr lang="en-GB" sz="2800" dirty="0">
              <a:solidFill>
                <a:srgbClr val="FF0000"/>
              </a:solidFill>
              <a:latin typeface="Arial"/>
            </a:endParaRPr>
          </a:p>
        </p:txBody>
      </p:sp>
      <p:pic>
        <p:nvPicPr>
          <p:cNvPr id="10" name="Picture 9">
            <a:hlinkClick r:id="" action="ppaction://hlinkshowjump?jump=endshow"/>
            <a:extLst>
              <a:ext uri="{FF2B5EF4-FFF2-40B4-BE49-F238E27FC236}">
                <a16:creationId xmlns:a16="http://schemas.microsoft.com/office/drawing/2014/main" id="{7DCC4E3B-6812-479F-87EB-2B86319CBD6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18" name="Rectangle 17">
            <a:extLst>
              <a:ext uri="{FF2B5EF4-FFF2-40B4-BE49-F238E27FC236}">
                <a16:creationId xmlns:a16="http://schemas.microsoft.com/office/drawing/2014/main" id="{A893B1EE-5921-4378-9F6D-DA967E140C5A}"/>
              </a:ext>
            </a:extLst>
          </p:cNvPr>
          <p:cNvSpPr/>
          <p:nvPr/>
        </p:nvSpPr>
        <p:spPr>
          <a:xfrm>
            <a:off x="705031" y="2288327"/>
            <a:ext cx="8320782" cy="400110"/>
          </a:xfrm>
          <a:prstGeom prst="rect">
            <a:avLst/>
          </a:prstGeom>
          <a:noFill/>
        </p:spPr>
        <p:txBody>
          <a:bodyPr wrap="none">
            <a:spAutoFit/>
          </a:bodyPr>
          <a:lstStyle/>
          <a:p>
            <a:r>
              <a:rPr lang="en-GB" sz="2000" dirty="0">
                <a:latin typeface="Arial"/>
              </a:rPr>
              <a:t>to recognise the joy and friendship of belonging to a diverse community.</a:t>
            </a:r>
          </a:p>
        </p:txBody>
      </p:sp>
      <p:pic>
        <p:nvPicPr>
          <p:cNvPr id="12" name="Picture 11">
            <a:extLst>
              <a:ext uri="{FF2B5EF4-FFF2-40B4-BE49-F238E27FC236}">
                <a16:creationId xmlns:a16="http://schemas.microsoft.com/office/drawing/2014/main" id="{DB88C31E-E2CD-4797-9AA6-F290EAAC6A2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32448" y="2892333"/>
            <a:ext cx="4350489" cy="3569632"/>
          </a:xfrm>
          <a:prstGeom prst="rect">
            <a:avLst/>
          </a:prstGeom>
          <a:ln>
            <a:noFill/>
          </a:ln>
          <a:effectLst>
            <a:softEdge rad="112500"/>
          </a:effectLst>
        </p:spPr>
      </p:pic>
    </p:spTree>
    <p:extLst>
      <p:ext uri="{BB962C8B-B14F-4D97-AF65-F5344CB8AC3E}">
        <p14:creationId xmlns:p14="http://schemas.microsoft.com/office/powerpoint/2010/main" val="181916271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A72D9-984B-4A4F-A7A2-C16939E9A288}"/>
              </a:ext>
            </a:extLst>
          </p:cNvPr>
          <p:cNvSpPr>
            <a:spLocks noGrp="1"/>
          </p:cNvSpPr>
          <p:nvPr>
            <p:ph type="title"/>
          </p:nvPr>
        </p:nvSpPr>
        <p:spPr>
          <a:xfrm>
            <a:off x="241368" y="154596"/>
            <a:ext cx="8543925" cy="1325563"/>
          </a:xfrm>
        </p:spPr>
        <p:txBody>
          <a:bodyPr/>
          <a:lstStyle/>
          <a:p>
            <a:r>
              <a:rPr lang="en-GB" dirty="0"/>
              <a:t>Q</a:t>
            </a:r>
            <a:r>
              <a:rPr lang="en-GB" dirty="0" smtClean="0"/>
              <a:t>uestions</a:t>
            </a:r>
            <a:endParaRPr lang="en-GB" dirty="0"/>
          </a:p>
        </p:txBody>
      </p:sp>
      <p:sp>
        <p:nvSpPr>
          <p:cNvPr id="6" name="Content Placeholder 2">
            <a:extLst>
              <a:ext uri="{FF2B5EF4-FFF2-40B4-BE49-F238E27FC236}">
                <a16:creationId xmlns:a16="http://schemas.microsoft.com/office/drawing/2014/main" id="{A0C8D891-784C-4AA4-83A4-4F5718DF7962}"/>
              </a:ext>
            </a:extLst>
          </p:cNvPr>
          <p:cNvSpPr txBox="1">
            <a:spLocks/>
          </p:cNvSpPr>
          <p:nvPr/>
        </p:nvSpPr>
        <p:spPr>
          <a:xfrm>
            <a:off x="241368" y="1853503"/>
            <a:ext cx="5773225" cy="473951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160"/>
              </a:lnSpc>
              <a:spcBef>
                <a:spcPts val="0"/>
              </a:spcBef>
              <a:buNone/>
            </a:pPr>
            <a:r>
              <a:rPr lang="en-GB" sz="1800" dirty="0">
                <a:latin typeface="Arial"/>
              </a:rPr>
              <a:t>How would you describe a community?</a:t>
            </a:r>
          </a:p>
          <a:p>
            <a:pPr marL="0" indent="0">
              <a:lnSpc>
                <a:spcPts val="2160"/>
              </a:lnSpc>
              <a:spcBef>
                <a:spcPts val="0"/>
              </a:spcBef>
              <a:buNone/>
            </a:pPr>
            <a:endParaRPr lang="en-GB" sz="1800" dirty="0">
              <a:latin typeface="Arial"/>
            </a:endParaRPr>
          </a:p>
          <a:p>
            <a:pPr marL="0" indent="0">
              <a:lnSpc>
                <a:spcPts val="2160"/>
              </a:lnSpc>
              <a:spcBef>
                <a:spcPts val="0"/>
              </a:spcBef>
              <a:buNone/>
            </a:pPr>
            <a:r>
              <a:rPr lang="en-GB" sz="1800" dirty="0">
                <a:latin typeface="Arial"/>
              </a:rPr>
              <a:t>What are the joys of belonging to a community?</a:t>
            </a:r>
          </a:p>
          <a:p>
            <a:pPr marL="0" indent="0">
              <a:lnSpc>
                <a:spcPts val="2160"/>
              </a:lnSpc>
              <a:spcBef>
                <a:spcPts val="0"/>
              </a:spcBef>
              <a:buNone/>
            </a:pPr>
            <a:endParaRPr lang="en-GB" sz="1800" dirty="0">
              <a:latin typeface="Arial"/>
            </a:endParaRPr>
          </a:p>
          <a:p>
            <a:pPr marL="0" indent="0">
              <a:lnSpc>
                <a:spcPts val="2160"/>
              </a:lnSpc>
              <a:spcBef>
                <a:spcPts val="0"/>
              </a:spcBef>
              <a:buNone/>
            </a:pPr>
            <a:r>
              <a:rPr lang="en-GB" sz="1800" dirty="0">
                <a:latin typeface="Arial"/>
              </a:rPr>
              <a:t>How do different individuals enrich our communities?</a:t>
            </a:r>
          </a:p>
          <a:p>
            <a:pPr marL="0" indent="0">
              <a:lnSpc>
                <a:spcPts val="2160"/>
              </a:lnSpc>
              <a:spcBef>
                <a:spcPts val="0"/>
              </a:spcBef>
              <a:buNone/>
            </a:pPr>
            <a:endParaRPr lang="en-GB" sz="1800" dirty="0">
              <a:latin typeface="Arial"/>
            </a:endParaRPr>
          </a:p>
          <a:p>
            <a:pPr marL="0" indent="0">
              <a:lnSpc>
                <a:spcPts val="2160"/>
              </a:lnSpc>
              <a:spcBef>
                <a:spcPts val="0"/>
              </a:spcBef>
              <a:buNone/>
            </a:pPr>
            <a:r>
              <a:rPr lang="en-GB" sz="1800" dirty="0">
                <a:latin typeface="Arial"/>
                <a:ea typeface="Calibri" panose="020F0502020204030204" pitchFamily="34" charset="0"/>
                <a:cs typeface="Times New Roman" panose="02020603050405020304" pitchFamily="18" charset="0"/>
              </a:rPr>
              <a:t>How do we learn from each other and show an understanding of the different roles and responsibilities people have in their communities? Look at some key figures that children will be able to make connections with e.g. Teachers, police, swimming instructors, sports coaches etc.</a:t>
            </a:r>
          </a:p>
          <a:p>
            <a:pPr marL="0" indent="0">
              <a:lnSpc>
                <a:spcPts val="2160"/>
              </a:lnSpc>
              <a:spcBef>
                <a:spcPts val="0"/>
              </a:spcBef>
              <a:buNone/>
            </a:pPr>
            <a:endParaRPr lang="en-GB" sz="1800" dirty="0">
              <a:latin typeface="Arial"/>
            </a:endParaRPr>
          </a:p>
          <a:p>
            <a:pPr marL="0" indent="0">
              <a:lnSpc>
                <a:spcPts val="2160"/>
              </a:lnSpc>
              <a:spcBef>
                <a:spcPts val="0"/>
              </a:spcBef>
              <a:buNone/>
            </a:pPr>
            <a:r>
              <a:rPr lang="en-GB" sz="1800" dirty="0">
                <a:latin typeface="Arial"/>
              </a:rPr>
              <a:t>What do you bring to the communities you belong to? (Respect, love, </a:t>
            </a:r>
            <a:r>
              <a:rPr lang="en-GB" sz="1800" dirty="0" smtClean="0">
                <a:latin typeface="Arial"/>
              </a:rPr>
              <a:t>care, </a:t>
            </a:r>
            <a:r>
              <a:rPr lang="en-GB" sz="1800" dirty="0">
                <a:latin typeface="Arial"/>
              </a:rPr>
              <a:t>generosity of spirit, loyalty and forgiveness)</a:t>
            </a:r>
            <a:r>
              <a:rPr lang="en-GB" sz="1800" dirty="0" smtClean="0">
                <a:latin typeface="Arial"/>
              </a:rPr>
              <a:t>.</a:t>
            </a:r>
            <a:endParaRPr lang="en-GB" sz="1800" dirty="0">
              <a:latin typeface="Arial"/>
            </a:endParaRPr>
          </a:p>
        </p:txBody>
      </p:sp>
      <p:sp>
        <p:nvSpPr>
          <p:cNvPr id="7" name="Rectangle: Rounded Corners 6">
            <a:extLst>
              <a:ext uri="{FF2B5EF4-FFF2-40B4-BE49-F238E27FC236}">
                <a16:creationId xmlns:a16="http://schemas.microsoft.com/office/drawing/2014/main" id="{261485A3-44CB-4447-9A68-C5C6465B4122}"/>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7</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2 –</a:t>
            </a:r>
            <a:endParaRPr lang="en-GB" sz="1000" dirty="0">
              <a:solidFill>
                <a:schemeClr val="tx1"/>
              </a:solidFill>
              <a:latin typeface="Arial"/>
              <a:cs typeface="Arial"/>
            </a:endParaRPr>
          </a:p>
        </p:txBody>
      </p:sp>
      <p:pic>
        <p:nvPicPr>
          <p:cNvPr id="9" name="Picture 8">
            <a:hlinkClick r:id="" action="ppaction://hlinkshowjump?jump=endshow"/>
            <a:extLst>
              <a:ext uri="{FF2B5EF4-FFF2-40B4-BE49-F238E27FC236}">
                <a16:creationId xmlns:a16="http://schemas.microsoft.com/office/drawing/2014/main" id="{F144DC7E-2AB1-4E24-ADDE-AC4C1D5B3965}"/>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12" name="Picture 11">
            <a:extLst>
              <a:ext uri="{FF2B5EF4-FFF2-40B4-BE49-F238E27FC236}">
                <a16:creationId xmlns:a16="http://schemas.microsoft.com/office/drawing/2014/main" id="{7F240589-F427-4751-81E1-1EB24209A0A4}"/>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6068057" y="1853502"/>
            <a:ext cx="3596575" cy="2948730"/>
          </a:xfrm>
          <a:prstGeom prst="rect">
            <a:avLst/>
          </a:prstGeom>
          <a:ln>
            <a:noFill/>
          </a:ln>
          <a:effectLst>
            <a:softEdge rad="112500"/>
          </a:effectLst>
        </p:spPr>
      </p:pic>
    </p:spTree>
    <p:extLst>
      <p:ext uri="{BB962C8B-B14F-4D97-AF65-F5344CB8AC3E}">
        <p14:creationId xmlns:p14="http://schemas.microsoft.com/office/powerpoint/2010/main" val="200935884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10">
            <a:extLst>
              <a:ext uri="{FF2B5EF4-FFF2-40B4-BE49-F238E27FC236}">
                <a16:creationId xmlns:a16="http://schemas.microsoft.com/office/drawing/2014/main" id="{AAC4561F-05F2-4FCA-96C8-1CDC8750EC2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flipH="1">
            <a:off x="0" y="0"/>
            <a:ext cx="9906000" cy="6869545"/>
          </a:xfrm>
          <a:prstGeom prst="rect">
            <a:avLst/>
          </a:prstGeom>
          <a:scene3d>
            <a:camera prst="orthographicFront">
              <a:rot lat="0" lon="0" rev="0"/>
            </a:camera>
            <a:lightRig rig="threePt" dir="t"/>
          </a:scene3d>
        </p:spPr>
      </p:pic>
      <p:sp>
        <p:nvSpPr>
          <p:cNvPr id="2" name="Title 1">
            <a:extLst>
              <a:ext uri="{FF2B5EF4-FFF2-40B4-BE49-F238E27FC236}">
                <a16:creationId xmlns:a16="http://schemas.microsoft.com/office/drawing/2014/main" id="{E7880068-6DD5-4A04-8A47-45A9D86D4257}"/>
              </a:ext>
            </a:extLst>
          </p:cNvPr>
          <p:cNvSpPr>
            <a:spLocks noGrp="1"/>
          </p:cNvSpPr>
          <p:nvPr>
            <p:ph type="title"/>
          </p:nvPr>
        </p:nvSpPr>
        <p:spPr>
          <a:xfrm>
            <a:off x="212471" y="763399"/>
            <a:ext cx="5784484" cy="1325563"/>
          </a:xfrm>
        </p:spPr>
        <p:txBody>
          <a:bodyPr/>
          <a:lstStyle/>
          <a:p>
            <a:r>
              <a:rPr lang="en-GB" dirty="0"/>
              <a:t>Pause and reflect</a:t>
            </a:r>
          </a:p>
        </p:txBody>
      </p:sp>
      <p:sp>
        <p:nvSpPr>
          <p:cNvPr id="6" name="Content Placeholder 2">
            <a:extLst>
              <a:ext uri="{FF2B5EF4-FFF2-40B4-BE49-F238E27FC236}">
                <a16:creationId xmlns:a16="http://schemas.microsoft.com/office/drawing/2014/main" id="{B8D99722-A4EE-4499-AD5B-63612F9F9582}"/>
              </a:ext>
            </a:extLst>
          </p:cNvPr>
          <p:cNvSpPr txBox="1">
            <a:spLocks/>
          </p:cNvSpPr>
          <p:nvPr/>
        </p:nvSpPr>
        <p:spPr>
          <a:xfrm>
            <a:off x="212470" y="3523478"/>
            <a:ext cx="5537552" cy="3125572"/>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400"/>
              </a:lnSpc>
              <a:buNone/>
            </a:pPr>
            <a:r>
              <a:rPr lang="en-GB" sz="2000" dirty="0">
                <a:latin typeface="Arial"/>
              </a:rPr>
              <a:t>Why is my community good for me</a:t>
            </a:r>
            <a:r>
              <a:rPr lang="en-GB" sz="2000" dirty="0" smtClean="0">
                <a:latin typeface="Arial"/>
              </a:rPr>
              <a:t>?</a:t>
            </a:r>
            <a:br>
              <a:rPr lang="en-GB" sz="2000" dirty="0" smtClean="0">
                <a:latin typeface="Arial"/>
              </a:rPr>
            </a:br>
            <a:r>
              <a:rPr lang="en-GB" sz="2000" dirty="0" smtClean="0">
                <a:latin typeface="Arial"/>
              </a:rPr>
              <a:t>Home</a:t>
            </a:r>
            <a:r>
              <a:rPr lang="en-GB" sz="2000" dirty="0">
                <a:latin typeface="Arial"/>
              </a:rPr>
              <a:t>, school, parish etc.</a:t>
            </a:r>
          </a:p>
          <a:p>
            <a:pPr marL="0" indent="0">
              <a:lnSpc>
                <a:spcPts val="2400"/>
              </a:lnSpc>
              <a:buNone/>
            </a:pPr>
            <a:endParaRPr lang="en-GB" sz="2000" dirty="0">
              <a:latin typeface="Arial"/>
            </a:endParaRPr>
          </a:p>
          <a:p>
            <a:pPr marL="0" indent="0">
              <a:lnSpc>
                <a:spcPts val="2400"/>
              </a:lnSpc>
              <a:buNone/>
            </a:pPr>
            <a:r>
              <a:rPr lang="en-GB" sz="2000" dirty="0">
                <a:latin typeface="Arial"/>
              </a:rPr>
              <a:t>What do I bring to my community and what do I receive in return?</a:t>
            </a:r>
          </a:p>
          <a:p>
            <a:pPr marL="0" indent="0">
              <a:lnSpc>
                <a:spcPts val="2400"/>
              </a:lnSpc>
              <a:buNone/>
            </a:pPr>
            <a:endParaRPr lang="en-GB" sz="2000" dirty="0">
              <a:latin typeface="Arial"/>
            </a:endParaRPr>
          </a:p>
          <a:p>
            <a:pPr marL="0" indent="0">
              <a:lnSpc>
                <a:spcPts val="2400"/>
              </a:lnSpc>
              <a:buNone/>
            </a:pPr>
            <a:r>
              <a:rPr lang="en-GB" sz="2000" dirty="0">
                <a:latin typeface="Arial"/>
              </a:rPr>
              <a:t>What joys do I experience in my community</a:t>
            </a:r>
            <a:r>
              <a:rPr lang="en-GB" sz="2000" dirty="0" smtClean="0">
                <a:latin typeface="Arial"/>
              </a:rPr>
              <a:t>?</a:t>
            </a:r>
            <a:endParaRPr lang="en-GB" sz="2000" dirty="0">
              <a:latin typeface="Arial"/>
            </a:endParaRPr>
          </a:p>
        </p:txBody>
      </p:sp>
      <p:pic>
        <p:nvPicPr>
          <p:cNvPr id="8" name="Picture 7">
            <a:hlinkClick r:id="" action="ppaction://hlinkshowjump?jump=endshow"/>
            <a:extLst>
              <a:ext uri="{FF2B5EF4-FFF2-40B4-BE49-F238E27FC236}">
                <a16:creationId xmlns:a16="http://schemas.microsoft.com/office/drawing/2014/main" id="{37A9BE49-AF08-4CFC-BCAC-C75B19493AE0}"/>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463478" y="6420020"/>
            <a:ext cx="227778" cy="280342"/>
          </a:xfrm>
          <a:prstGeom prst="rect">
            <a:avLst/>
          </a:prstGeom>
        </p:spPr>
      </p:pic>
    </p:spTree>
    <p:extLst>
      <p:ext uri="{BB962C8B-B14F-4D97-AF65-F5344CB8AC3E}">
        <p14:creationId xmlns:p14="http://schemas.microsoft.com/office/powerpoint/2010/main" val="667672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29379A1E-7EDA-4138-9E08-B293B962FE40}"/>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tx1"/>
                </a:solidFill>
                <a:latin typeface="Arial"/>
                <a:cs typeface="Arial"/>
              </a:rPr>
              <a:t>9</a:t>
            </a:r>
            <a:r>
              <a:rPr lang="en-GB" sz="1000" dirty="0" smtClean="0">
                <a:solidFill>
                  <a:schemeClr val="tx1"/>
                </a:solidFill>
                <a:latin typeface="Arial"/>
                <a:cs typeface="Arial"/>
              </a:rPr>
              <a:t>.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2 –</a:t>
            </a:r>
            <a:endParaRPr lang="en-GB" sz="1000" dirty="0">
              <a:solidFill>
                <a:schemeClr val="tx1"/>
              </a:solidFill>
              <a:latin typeface="Arial"/>
              <a:cs typeface="Arial"/>
            </a:endParaRPr>
          </a:p>
        </p:txBody>
      </p:sp>
      <p:pic>
        <p:nvPicPr>
          <p:cNvPr id="12" name="Content Placeholder 11">
            <a:extLst>
              <a:ext uri="{FF2B5EF4-FFF2-40B4-BE49-F238E27FC236}">
                <a16:creationId xmlns:a16="http://schemas.microsoft.com/office/drawing/2014/main" id="{B09BF66A-F2C3-4EE0-8EA8-ABCA9FE1CE9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547466" y="365125"/>
            <a:ext cx="6420503" cy="5926618"/>
          </a:xfrm>
          <a:prstGeom prst="rect">
            <a:avLst/>
          </a:prstGeom>
          <a:ln>
            <a:noFill/>
          </a:ln>
          <a:effectLst>
            <a:outerShdw blurRad="190500" algn="tl" rotWithShape="0">
              <a:srgbClr val="000000">
                <a:alpha val="70000"/>
              </a:srgbClr>
            </a:outerShdw>
          </a:effectLst>
        </p:spPr>
      </p:pic>
      <p:pic>
        <p:nvPicPr>
          <p:cNvPr id="5" name="Picture 4">
            <a:hlinkClick r:id="" action="ppaction://hlinkshowjump?jump=endshow"/>
            <a:extLst>
              <a:ext uri="{FF2B5EF4-FFF2-40B4-BE49-F238E27FC236}">
                <a16:creationId xmlns:a16="http://schemas.microsoft.com/office/drawing/2014/main" id="{224CC36E-0C0F-4D6B-A9C4-4C2A6A410AD4}"/>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Tree>
    <p:extLst>
      <p:ext uri="{BB962C8B-B14F-4D97-AF65-F5344CB8AC3E}">
        <p14:creationId xmlns:p14="http://schemas.microsoft.com/office/powerpoint/2010/main" val="17501070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id="{4AFBED34-4126-4263-B9B5-27EB9D9C834B}"/>
              </a:ext>
            </a:extLst>
          </p:cNvPr>
          <p:cNvSpPr/>
          <p:nvPr/>
        </p:nvSpPr>
        <p:spPr>
          <a:xfrm>
            <a:off x="7967969" y="6417578"/>
            <a:ext cx="189031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10.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2 –</a:t>
            </a:r>
            <a:endParaRPr lang="en-GB" sz="1000" dirty="0">
              <a:solidFill>
                <a:schemeClr val="tx1"/>
              </a:solidFill>
              <a:latin typeface="Arial"/>
              <a:cs typeface="Arial"/>
            </a:endParaRPr>
          </a:p>
        </p:txBody>
      </p:sp>
      <p:pic>
        <p:nvPicPr>
          <p:cNvPr id="8" name="Picture 7">
            <a:hlinkClick r:id="" action="ppaction://hlinkshowjump?jump=endshow"/>
            <a:extLst>
              <a:ext uri="{FF2B5EF4-FFF2-40B4-BE49-F238E27FC236}">
                <a16:creationId xmlns:a16="http://schemas.microsoft.com/office/drawing/2014/main" id="{DC1A0FD5-4A21-445F-9800-68018400E92F}"/>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10" name="Content Placeholder 9">
            <a:extLst>
              <a:ext uri="{FF2B5EF4-FFF2-40B4-BE49-F238E27FC236}">
                <a16:creationId xmlns:a16="http://schemas.microsoft.com/office/drawing/2014/main" id="{82136240-B0F8-48CB-BF18-7A1D178915DD}"/>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3995" y="214937"/>
            <a:ext cx="7315295" cy="5992914"/>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9658686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01FCFDD0-5EA7-48C8-BA83-9833394EA64A}"/>
              </a:ext>
            </a:extLst>
          </p:cNvPr>
          <p:cNvSpPr/>
          <p:nvPr/>
        </p:nvSpPr>
        <p:spPr>
          <a:xfrm>
            <a:off x="659215" y="2188217"/>
            <a:ext cx="7709434" cy="622689"/>
          </a:xfrm>
          <a:prstGeom prst="roundRect">
            <a:avLst/>
          </a:prstGeom>
          <a:solidFill>
            <a:schemeClr val="accent6">
              <a:lumMod val="40000"/>
              <a:lumOff val="6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22C16F97-729B-4299-A802-AADC49DA0B66}"/>
              </a:ext>
            </a:extLst>
          </p:cNvPr>
          <p:cNvSpPr>
            <a:spLocks noGrp="1"/>
          </p:cNvSpPr>
          <p:nvPr>
            <p:ph type="title"/>
          </p:nvPr>
        </p:nvSpPr>
        <p:spPr/>
        <p:txBody>
          <a:bodyPr/>
          <a:lstStyle/>
          <a:p>
            <a:r>
              <a:rPr lang="en-GB" b="1" dirty="0"/>
              <a:t>P</a:t>
            </a:r>
            <a:r>
              <a:rPr lang="en-GB" b="1" dirty="0" smtClean="0"/>
              <a:t>hysical</a:t>
            </a:r>
            <a:endParaRPr lang="en-GB" b="1" dirty="0"/>
          </a:p>
        </p:txBody>
      </p:sp>
      <p:sp>
        <p:nvSpPr>
          <p:cNvPr id="3" name="Content Placeholder 2">
            <a:extLst>
              <a:ext uri="{FF2B5EF4-FFF2-40B4-BE49-F238E27FC236}">
                <a16:creationId xmlns:a16="http://schemas.microsoft.com/office/drawing/2014/main" id="{27579B02-82F6-4A4E-9764-CC9F4218958E}"/>
              </a:ext>
            </a:extLst>
          </p:cNvPr>
          <p:cNvSpPr>
            <a:spLocks noGrp="1"/>
          </p:cNvSpPr>
          <p:nvPr>
            <p:ph idx="1"/>
          </p:nvPr>
        </p:nvSpPr>
        <p:spPr>
          <a:xfrm>
            <a:off x="717910" y="2293519"/>
            <a:ext cx="6359948" cy="754480"/>
          </a:xfrm>
        </p:spPr>
        <p:txBody>
          <a:bodyPr>
            <a:normAutofit/>
          </a:bodyPr>
          <a:lstStyle/>
          <a:p>
            <a:pPr marL="0" indent="0">
              <a:buNone/>
            </a:pPr>
            <a:r>
              <a:rPr lang="en-GB" sz="2200" dirty="0"/>
              <a:t>to describe ways of being safe in communities.</a:t>
            </a:r>
          </a:p>
        </p:txBody>
      </p:sp>
      <p:sp>
        <p:nvSpPr>
          <p:cNvPr id="5" name="Rectangle: Rounded Corners 4">
            <a:extLst>
              <a:ext uri="{FF2B5EF4-FFF2-40B4-BE49-F238E27FC236}">
                <a16:creationId xmlns:a16="http://schemas.microsoft.com/office/drawing/2014/main" id="{C45215A5-37E1-4E9A-AE22-9EA53B7B70F7}"/>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11. A Journey in Love</a:t>
            </a:r>
            <a:br>
              <a:rPr lang="en-GB" sz="1000" dirty="0" smtClean="0">
                <a:solidFill>
                  <a:schemeClr val="tx1"/>
                </a:solidFill>
                <a:latin typeface="Arial"/>
                <a:cs typeface="Arial"/>
              </a:rPr>
            </a:br>
            <a:r>
              <a:rPr lang="en-GB" sz="1000" dirty="0" smtClean="0">
                <a:solidFill>
                  <a:schemeClr val="tx1"/>
                </a:solidFill>
                <a:latin typeface="Arial"/>
                <a:cs typeface="Arial"/>
              </a:rPr>
              <a:t>– Year 2 –</a:t>
            </a:r>
            <a:endParaRPr lang="en-GB" sz="1000" dirty="0">
              <a:solidFill>
                <a:schemeClr val="tx1"/>
              </a:solidFill>
              <a:latin typeface="Arial"/>
              <a:cs typeface="Arial"/>
            </a:endParaRPr>
          </a:p>
        </p:txBody>
      </p:sp>
      <p:sp>
        <p:nvSpPr>
          <p:cNvPr id="7" name="TextBox 6">
            <a:extLst>
              <a:ext uri="{FF2B5EF4-FFF2-40B4-BE49-F238E27FC236}">
                <a16:creationId xmlns:a16="http://schemas.microsoft.com/office/drawing/2014/main" id="{73E09BF2-2CAA-41AB-BD34-361B90A20300}"/>
              </a:ext>
            </a:extLst>
          </p:cNvPr>
          <p:cNvSpPr txBox="1"/>
          <p:nvPr/>
        </p:nvSpPr>
        <p:spPr>
          <a:xfrm>
            <a:off x="681038" y="1486613"/>
            <a:ext cx="3039539" cy="523220"/>
          </a:xfrm>
          <a:prstGeom prst="rect">
            <a:avLst/>
          </a:prstGeom>
          <a:noFill/>
        </p:spPr>
        <p:txBody>
          <a:bodyPr wrap="none" rtlCol="0">
            <a:spAutoFit/>
          </a:bodyPr>
          <a:lstStyle/>
          <a:p>
            <a:r>
              <a:rPr lang="en-GB" sz="2800" dirty="0">
                <a:solidFill>
                  <a:srgbClr val="FF0000"/>
                </a:solidFill>
                <a:latin typeface="Arial"/>
              </a:rPr>
              <a:t>Learning </a:t>
            </a:r>
            <a:r>
              <a:rPr lang="en-GB" sz="2800" dirty="0" smtClean="0">
                <a:solidFill>
                  <a:srgbClr val="FF0000"/>
                </a:solidFill>
                <a:latin typeface="Arial"/>
              </a:rPr>
              <a:t>intention</a:t>
            </a:r>
            <a:endParaRPr lang="en-GB" sz="2800" dirty="0">
              <a:solidFill>
                <a:srgbClr val="FF0000"/>
              </a:solidFill>
              <a:latin typeface="Arial"/>
            </a:endParaRPr>
          </a:p>
        </p:txBody>
      </p:sp>
      <p:pic>
        <p:nvPicPr>
          <p:cNvPr id="11" name="Picture 10">
            <a:hlinkClick r:id="" action="ppaction://hlinkshowjump?jump=endshow"/>
            <a:extLst>
              <a:ext uri="{FF2B5EF4-FFF2-40B4-BE49-F238E27FC236}">
                <a16:creationId xmlns:a16="http://schemas.microsoft.com/office/drawing/2014/main" id="{3EAD587F-F3B0-4941-83D5-78D832C03586}"/>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6" name="Picture 5">
            <a:extLst>
              <a:ext uri="{FF2B5EF4-FFF2-40B4-BE49-F238E27FC236}">
                <a16:creationId xmlns:a16="http://schemas.microsoft.com/office/drawing/2014/main" id="{C01F60CE-2067-4A09-9F06-AC9444DCC45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25211" y="2951069"/>
            <a:ext cx="4415868" cy="3609123"/>
          </a:xfrm>
          <a:prstGeom prst="rect">
            <a:avLst/>
          </a:prstGeom>
          <a:ln>
            <a:noFill/>
          </a:ln>
          <a:effectLst>
            <a:softEdge rad="112500"/>
          </a:effectLst>
        </p:spPr>
      </p:pic>
    </p:spTree>
    <p:extLst>
      <p:ext uri="{BB962C8B-B14F-4D97-AF65-F5344CB8AC3E}">
        <p14:creationId xmlns:p14="http://schemas.microsoft.com/office/powerpoint/2010/main" val="18040851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A72D9-984B-4A4F-A7A2-C16939E9A288}"/>
              </a:ext>
            </a:extLst>
          </p:cNvPr>
          <p:cNvSpPr>
            <a:spLocks noGrp="1"/>
          </p:cNvSpPr>
          <p:nvPr>
            <p:ph type="title"/>
          </p:nvPr>
        </p:nvSpPr>
        <p:spPr>
          <a:xfrm>
            <a:off x="304602" y="71307"/>
            <a:ext cx="8543925" cy="1325563"/>
          </a:xfrm>
        </p:spPr>
        <p:txBody>
          <a:bodyPr/>
          <a:lstStyle/>
          <a:p>
            <a:r>
              <a:rPr lang="en-GB" dirty="0"/>
              <a:t>Q</a:t>
            </a:r>
            <a:r>
              <a:rPr lang="en-GB" dirty="0" smtClean="0"/>
              <a:t>uestions</a:t>
            </a:r>
            <a:endParaRPr lang="en-GB" dirty="0"/>
          </a:p>
        </p:txBody>
      </p:sp>
      <p:sp>
        <p:nvSpPr>
          <p:cNvPr id="6" name="Content Placeholder 2">
            <a:extLst>
              <a:ext uri="{FF2B5EF4-FFF2-40B4-BE49-F238E27FC236}">
                <a16:creationId xmlns:a16="http://schemas.microsoft.com/office/drawing/2014/main" id="{A0C8D891-784C-4AA4-83A4-4F5718DF7962}"/>
              </a:ext>
            </a:extLst>
          </p:cNvPr>
          <p:cNvSpPr txBox="1">
            <a:spLocks/>
          </p:cNvSpPr>
          <p:nvPr/>
        </p:nvSpPr>
        <p:spPr>
          <a:xfrm>
            <a:off x="350126" y="1447587"/>
            <a:ext cx="5876007" cy="5257495"/>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640"/>
              </a:lnSpc>
              <a:spcBef>
                <a:spcPts val="0"/>
              </a:spcBef>
              <a:buNone/>
            </a:pPr>
            <a:r>
              <a:rPr lang="en-GB" sz="2200" dirty="0">
                <a:latin typeface="Arial"/>
              </a:rPr>
              <a:t>What makes us feel safe in families, in our friendships and in our wider communities?</a:t>
            </a:r>
            <a:endParaRPr lang="en-GB" sz="1800" dirty="0">
              <a:latin typeface="Arial"/>
            </a:endParaRPr>
          </a:p>
          <a:p>
            <a:pPr marL="0" indent="0">
              <a:lnSpc>
                <a:spcPts val="2640"/>
              </a:lnSpc>
              <a:spcBef>
                <a:spcPts val="0"/>
              </a:spcBef>
              <a:buNone/>
            </a:pPr>
            <a:endParaRPr lang="en-GB" sz="1050" dirty="0">
              <a:latin typeface="Arial"/>
            </a:endParaRPr>
          </a:p>
          <a:p>
            <a:pPr marL="0" indent="0">
              <a:lnSpc>
                <a:spcPts val="2640"/>
              </a:lnSpc>
              <a:spcBef>
                <a:spcPts val="0"/>
              </a:spcBef>
              <a:buNone/>
            </a:pPr>
            <a:r>
              <a:rPr lang="en-GB" sz="2200" dirty="0">
                <a:latin typeface="Arial"/>
              </a:rPr>
              <a:t>In what ways might you feel unsafe, and when is it not right to keep a secret?</a:t>
            </a:r>
          </a:p>
          <a:p>
            <a:pPr marL="0" indent="0">
              <a:lnSpc>
                <a:spcPts val="2640"/>
              </a:lnSpc>
              <a:spcBef>
                <a:spcPts val="0"/>
              </a:spcBef>
              <a:buNone/>
            </a:pPr>
            <a:endParaRPr lang="en-GB" sz="1050" dirty="0">
              <a:latin typeface="Arial"/>
            </a:endParaRPr>
          </a:p>
          <a:p>
            <a:pPr marL="0" indent="0">
              <a:lnSpc>
                <a:spcPts val="2640"/>
              </a:lnSpc>
              <a:spcBef>
                <a:spcPts val="0"/>
              </a:spcBef>
              <a:buNone/>
            </a:pPr>
            <a:r>
              <a:rPr lang="en-GB" sz="2200" dirty="0">
                <a:latin typeface="Arial"/>
              </a:rPr>
              <a:t>Who would you go to if you were worried or felt unsafe?</a:t>
            </a:r>
          </a:p>
          <a:p>
            <a:pPr marL="0" indent="0">
              <a:lnSpc>
                <a:spcPts val="2640"/>
              </a:lnSpc>
              <a:spcBef>
                <a:spcPts val="0"/>
              </a:spcBef>
              <a:buNone/>
            </a:pPr>
            <a:endParaRPr lang="en-GB" sz="1050" dirty="0">
              <a:latin typeface="Arial"/>
            </a:endParaRPr>
          </a:p>
          <a:p>
            <a:pPr marL="0" indent="0">
              <a:lnSpc>
                <a:spcPts val="2640"/>
              </a:lnSpc>
              <a:spcBef>
                <a:spcPts val="0"/>
              </a:spcBef>
              <a:buNone/>
            </a:pPr>
            <a:r>
              <a:rPr lang="en-GB" sz="2200" dirty="0">
                <a:latin typeface="Arial"/>
              </a:rPr>
              <a:t>What would you do if you were worried about another person whom you considered being unsafe?</a:t>
            </a:r>
          </a:p>
          <a:p>
            <a:pPr marL="0" indent="0">
              <a:lnSpc>
                <a:spcPts val="2640"/>
              </a:lnSpc>
              <a:spcBef>
                <a:spcPts val="0"/>
              </a:spcBef>
              <a:buNone/>
            </a:pPr>
            <a:endParaRPr lang="en-GB" sz="2200" dirty="0">
              <a:latin typeface="Arial"/>
            </a:endParaRPr>
          </a:p>
          <a:p>
            <a:pPr marL="0" indent="0">
              <a:lnSpc>
                <a:spcPts val="2640"/>
              </a:lnSpc>
              <a:spcBef>
                <a:spcPts val="0"/>
              </a:spcBef>
              <a:buNone/>
            </a:pPr>
            <a:r>
              <a:rPr lang="en-GB" sz="2200" dirty="0">
                <a:latin typeface="Arial"/>
              </a:rPr>
              <a:t>Do you know how to ask for help and the  appropriate people you can talk to</a:t>
            </a:r>
            <a:r>
              <a:rPr lang="en-GB" sz="2200" dirty="0" smtClean="0">
                <a:latin typeface="Arial"/>
              </a:rPr>
              <a:t>?</a:t>
            </a:r>
            <a:endParaRPr lang="en-GB" sz="2200" dirty="0">
              <a:latin typeface="Arial"/>
            </a:endParaRPr>
          </a:p>
        </p:txBody>
      </p:sp>
      <p:pic>
        <p:nvPicPr>
          <p:cNvPr id="11" name="Picture 10">
            <a:hlinkClick r:id="" action="ppaction://hlinkshowjump?jump=endshow"/>
            <a:extLst>
              <a:ext uri="{FF2B5EF4-FFF2-40B4-BE49-F238E27FC236}">
                <a16:creationId xmlns:a16="http://schemas.microsoft.com/office/drawing/2014/main" id="{2FC6D4FD-1B4E-4F99-B21D-CDB1BDF02BA3}"/>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14" name="Rectangle: Rounded Corners 13">
            <a:extLst>
              <a:ext uri="{FF2B5EF4-FFF2-40B4-BE49-F238E27FC236}">
                <a16:creationId xmlns:a16="http://schemas.microsoft.com/office/drawing/2014/main" id="{15C3BDD8-529F-47B6-91FC-8C12B25780B7}"/>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12.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2 </a:t>
            </a:r>
            <a:r>
              <a:rPr lang="en-GB" sz="1000" dirty="0" smtClean="0">
                <a:solidFill>
                  <a:schemeClr val="tx1"/>
                </a:solidFill>
                <a:latin typeface="Arial"/>
                <a:cs typeface="Arial"/>
              </a:rPr>
              <a:t>–</a:t>
            </a:r>
            <a:endParaRPr lang="en-GB" sz="1000" dirty="0">
              <a:solidFill>
                <a:schemeClr val="tx1"/>
              </a:solidFill>
              <a:latin typeface="Arial"/>
              <a:cs typeface="Arial"/>
            </a:endParaRPr>
          </a:p>
        </p:txBody>
      </p:sp>
      <p:pic>
        <p:nvPicPr>
          <p:cNvPr id="5" name="Picture 4">
            <a:extLst>
              <a:ext uri="{FF2B5EF4-FFF2-40B4-BE49-F238E27FC236}">
                <a16:creationId xmlns:a16="http://schemas.microsoft.com/office/drawing/2014/main" id="{89F793BC-DBED-4F2E-8347-CB68251CCB95}"/>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6552890" y="1286465"/>
            <a:ext cx="2473375" cy="4562667"/>
          </a:xfrm>
          <a:prstGeom prst="rect">
            <a:avLst/>
          </a:prstGeom>
          <a:ln>
            <a:noFill/>
          </a:ln>
          <a:effectLst>
            <a:softEdge rad="112500"/>
          </a:effectLst>
        </p:spPr>
      </p:pic>
    </p:spTree>
    <p:extLst>
      <p:ext uri="{BB962C8B-B14F-4D97-AF65-F5344CB8AC3E}">
        <p14:creationId xmlns:p14="http://schemas.microsoft.com/office/powerpoint/2010/main" val="268467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Content Placeholder 10">
            <a:extLst>
              <a:ext uri="{FF2B5EF4-FFF2-40B4-BE49-F238E27FC236}">
                <a16:creationId xmlns:a16="http://schemas.microsoft.com/office/drawing/2014/main" id="{664A3369-F216-4923-8723-C31C7D02BC03}"/>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p:blipFill>
        <p:spPr>
          <a:xfrm flipH="1">
            <a:off x="0" y="-5773"/>
            <a:ext cx="9906000" cy="6869545"/>
          </a:xfrm>
        </p:spPr>
      </p:pic>
      <p:sp>
        <p:nvSpPr>
          <p:cNvPr id="2" name="Title 1">
            <a:extLst>
              <a:ext uri="{FF2B5EF4-FFF2-40B4-BE49-F238E27FC236}">
                <a16:creationId xmlns:a16="http://schemas.microsoft.com/office/drawing/2014/main" id="{E7880068-6DD5-4A04-8A47-45A9D86D4257}"/>
              </a:ext>
            </a:extLst>
          </p:cNvPr>
          <p:cNvSpPr>
            <a:spLocks noGrp="1"/>
          </p:cNvSpPr>
          <p:nvPr>
            <p:ph type="title"/>
          </p:nvPr>
        </p:nvSpPr>
        <p:spPr>
          <a:xfrm>
            <a:off x="360217" y="250032"/>
            <a:ext cx="5639718" cy="1325563"/>
          </a:xfrm>
        </p:spPr>
        <p:txBody>
          <a:bodyPr/>
          <a:lstStyle/>
          <a:p>
            <a:r>
              <a:rPr lang="en-GB" dirty="0"/>
              <a:t>Pause and reflect</a:t>
            </a:r>
          </a:p>
        </p:txBody>
      </p:sp>
      <p:sp>
        <p:nvSpPr>
          <p:cNvPr id="6" name="Content Placeholder 2">
            <a:extLst>
              <a:ext uri="{FF2B5EF4-FFF2-40B4-BE49-F238E27FC236}">
                <a16:creationId xmlns:a16="http://schemas.microsoft.com/office/drawing/2014/main" id="{B8D99722-A4EE-4499-AD5B-63612F9F9582}"/>
              </a:ext>
            </a:extLst>
          </p:cNvPr>
          <p:cNvSpPr txBox="1">
            <a:spLocks/>
          </p:cNvSpPr>
          <p:nvPr/>
        </p:nvSpPr>
        <p:spPr>
          <a:xfrm>
            <a:off x="360218" y="1955147"/>
            <a:ext cx="5876007" cy="48134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endParaRPr lang="en-GB" sz="2400" dirty="0">
              <a:solidFill>
                <a:schemeClr val="bg1"/>
              </a:solidFill>
              <a:latin typeface="Arial"/>
            </a:endParaRPr>
          </a:p>
          <a:p>
            <a:pPr marL="0" indent="0">
              <a:buFont typeface="Arial" panose="020B0604020202020204" pitchFamily="34" charset="0"/>
              <a:buNone/>
            </a:pPr>
            <a:endParaRPr lang="en-GB" sz="2400" dirty="0">
              <a:solidFill>
                <a:schemeClr val="bg1"/>
              </a:solidFill>
              <a:latin typeface="Arial"/>
            </a:endParaRPr>
          </a:p>
          <a:p>
            <a:pPr marL="0" indent="0">
              <a:buFont typeface="Arial" panose="020B0604020202020204" pitchFamily="34" charset="0"/>
              <a:buNone/>
            </a:pPr>
            <a:endParaRPr lang="en-GB" sz="2400" dirty="0">
              <a:solidFill>
                <a:schemeClr val="bg1"/>
              </a:solidFill>
              <a:latin typeface="Arial"/>
            </a:endParaRPr>
          </a:p>
        </p:txBody>
      </p:sp>
      <p:pic>
        <p:nvPicPr>
          <p:cNvPr id="8" name="Picture 7">
            <a:hlinkClick r:id="" action="ppaction://hlinkshowjump?jump=endshow"/>
            <a:extLst>
              <a:ext uri="{FF2B5EF4-FFF2-40B4-BE49-F238E27FC236}">
                <a16:creationId xmlns:a16="http://schemas.microsoft.com/office/drawing/2014/main" id="{A2D02FB0-9106-4B10-B0A5-34AD4E8598B7}"/>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412630" y="6319352"/>
            <a:ext cx="227778" cy="280342"/>
          </a:xfrm>
          <a:prstGeom prst="rect">
            <a:avLst/>
          </a:prstGeom>
        </p:spPr>
      </p:pic>
      <p:sp>
        <p:nvSpPr>
          <p:cNvPr id="12" name="Content Placeholder 2">
            <a:extLst>
              <a:ext uri="{FF2B5EF4-FFF2-40B4-BE49-F238E27FC236}">
                <a16:creationId xmlns:a16="http://schemas.microsoft.com/office/drawing/2014/main" id="{5CB001AF-EEB7-4140-98E6-79F5BF1F414A}"/>
              </a:ext>
            </a:extLst>
          </p:cNvPr>
          <p:cNvSpPr txBox="1">
            <a:spLocks/>
          </p:cNvSpPr>
          <p:nvPr/>
        </p:nvSpPr>
        <p:spPr>
          <a:xfrm>
            <a:off x="385043" y="2844966"/>
            <a:ext cx="4946254" cy="440962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3360"/>
              </a:lnSpc>
              <a:spcBef>
                <a:spcPts val="0"/>
              </a:spcBef>
              <a:buFont typeface="Arial" panose="020B0604020202020204" pitchFamily="34" charset="0"/>
              <a:buNone/>
            </a:pPr>
            <a:r>
              <a:rPr lang="en-GB" sz="2400" dirty="0">
                <a:latin typeface="Arial"/>
              </a:rPr>
              <a:t>Loving Father</a:t>
            </a:r>
            <a:r>
              <a:rPr lang="en-GB" sz="2400" dirty="0" smtClean="0">
                <a:latin typeface="Arial"/>
              </a:rPr>
              <a:t>,</a:t>
            </a:r>
            <a:br>
              <a:rPr lang="en-GB" sz="2400" dirty="0" smtClean="0">
                <a:latin typeface="Arial"/>
              </a:rPr>
            </a:br>
            <a:r>
              <a:rPr lang="en-GB" sz="2400" dirty="0" smtClean="0">
                <a:latin typeface="Arial"/>
              </a:rPr>
              <a:t>Creator </a:t>
            </a:r>
            <a:r>
              <a:rPr lang="en-GB" sz="2400" dirty="0">
                <a:latin typeface="Arial"/>
              </a:rPr>
              <a:t>of all people and all of creation, help us to see others as you see them </a:t>
            </a:r>
            <a:r>
              <a:rPr lang="en-GB" sz="2400" dirty="0" smtClean="0">
                <a:latin typeface="Arial"/>
              </a:rPr>
              <a:t>as brothers </a:t>
            </a:r>
            <a:r>
              <a:rPr lang="en-GB" sz="2400" dirty="0">
                <a:latin typeface="Arial"/>
              </a:rPr>
              <a:t>and sisters in J</a:t>
            </a:r>
            <a:r>
              <a:rPr lang="en-GB" sz="2400" dirty="0" smtClean="0">
                <a:latin typeface="Arial"/>
              </a:rPr>
              <a:t>esus </a:t>
            </a:r>
            <a:r>
              <a:rPr lang="en-GB" sz="2400" dirty="0">
                <a:latin typeface="Arial"/>
              </a:rPr>
              <a:t>to be loved and respected at all times. </a:t>
            </a:r>
          </a:p>
          <a:p>
            <a:pPr marL="0" indent="0">
              <a:lnSpc>
                <a:spcPts val="3360"/>
              </a:lnSpc>
              <a:spcBef>
                <a:spcPts val="0"/>
              </a:spcBef>
              <a:buNone/>
            </a:pPr>
            <a:endParaRPr lang="en-GB" sz="2400" dirty="0">
              <a:latin typeface="Arial"/>
            </a:endParaRPr>
          </a:p>
          <a:p>
            <a:pPr marL="0" indent="0">
              <a:lnSpc>
                <a:spcPts val="3360"/>
              </a:lnSpc>
              <a:spcBef>
                <a:spcPts val="0"/>
              </a:spcBef>
              <a:buFont typeface="Arial" panose="020B0604020202020204" pitchFamily="34" charset="0"/>
              <a:buNone/>
            </a:pPr>
            <a:r>
              <a:rPr lang="en-GB" sz="2400" dirty="0" smtClean="0">
                <a:latin typeface="Arial"/>
              </a:rPr>
              <a:t>Amen</a:t>
            </a:r>
            <a:endParaRPr lang="en-GB" sz="2400" dirty="0">
              <a:latin typeface="Arial"/>
            </a:endParaRPr>
          </a:p>
        </p:txBody>
      </p:sp>
    </p:spTree>
    <p:extLst>
      <p:ext uri="{BB962C8B-B14F-4D97-AF65-F5344CB8AC3E}">
        <p14:creationId xmlns:p14="http://schemas.microsoft.com/office/powerpoint/2010/main" val="24112777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B07368-96B6-441E-B4EA-6EAD033070B5}"/>
              </a:ext>
            </a:extLst>
          </p:cNvPr>
          <p:cNvSpPr>
            <a:spLocks noGrp="1"/>
          </p:cNvSpPr>
          <p:nvPr>
            <p:ph idx="1"/>
          </p:nvPr>
        </p:nvSpPr>
        <p:spPr>
          <a:xfrm>
            <a:off x="338667" y="2552877"/>
            <a:ext cx="6378221" cy="1677488"/>
          </a:xfrm>
        </p:spPr>
        <p:txBody>
          <a:bodyPr>
            <a:normAutofit/>
          </a:bodyPr>
          <a:lstStyle/>
          <a:p>
            <a:pPr marL="0" indent="0" algn="r">
              <a:lnSpc>
                <a:spcPts val="3360"/>
              </a:lnSpc>
              <a:buNone/>
            </a:pPr>
            <a:r>
              <a:rPr lang="en-GB" i="1" dirty="0"/>
              <a:t>Let us learn to live with kindness</a:t>
            </a:r>
            <a:r>
              <a:rPr lang="en-GB" i="1" dirty="0" smtClean="0"/>
              <a:t>,</a:t>
            </a:r>
            <a:br>
              <a:rPr lang="en-GB" i="1" dirty="0" smtClean="0"/>
            </a:br>
            <a:r>
              <a:rPr lang="en-GB" i="1" dirty="0" smtClean="0"/>
              <a:t>love </a:t>
            </a:r>
            <a:r>
              <a:rPr lang="en-GB" i="1" dirty="0"/>
              <a:t>everyone, </a:t>
            </a:r>
            <a:r>
              <a:rPr lang="en-GB" i="1" dirty="0" smtClean="0"/>
              <a:t/>
            </a:r>
            <a:br>
              <a:rPr lang="en-GB" i="1" dirty="0" smtClean="0"/>
            </a:br>
            <a:r>
              <a:rPr lang="en-GB" i="1" dirty="0" smtClean="0"/>
              <a:t>even </a:t>
            </a:r>
            <a:r>
              <a:rPr lang="en-GB" i="1" dirty="0"/>
              <a:t>when they do not love us.</a:t>
            </a:r>
          </a:p>
        </p:txBody>
      </p:sp>
      <p:pic>
        <p:nvPicPr>
          <p:cNvPr id="5" name="Picture 4">
            <a:extLst>
              <a:ext uri="{FF2B5EF4-FFF2-40B4-BE49-F238E27FC236}">
                <a16:creationId xmlns:a16="http://schemas.microsoft.com/office/drawing/2014/main" id="{AA057639-27A9-4C20-A466-2428F084EFB6}"/>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064757" y="1181685"/>
            <a:ext cx="2308221" cy="4141613"/>
          </a:xfrm>
          <a:prstGeom prst="round2DiagRect">
            <a:avLst>
              <a:gd name="adj1" fmla="val 16667"/>
              <a:gd name="adj2" fmla="val 6221"/>
            </a:avLst>
          </a:prstGeom>
          <a:ln w="88900" cap="sq">
            <a:solidFill>
              <a:srgbClr val="FFFFFF"/>
            </a:solidFill>
            <a:miter lim="800000"/>
          </a:ln>
          <a:effectLst>
            <a:outerShdw blurRad="254000" algn="tl" rotWithShape="0">
              <a:srgbClr val="000000">
                <a:alpha val="43000"/>
              </a:srgbClr>
            </a:outerShdw>
          </a:effectLst>
        </p:spPr>
      </p:pic>
      <p:pic>
        <p:nvPicPr>
          <p:cNvPr id="8" name="Picture 7">
            <a:hlinkClick r:id="" action="ppaction://hlinkshowjump?jump=endshow"/>
            <a:extLst>
              <a:ext uri="{FF2B5EF4-FFF2-40B4-BE49-F238E27FC236}">
                <a16:creationId xmlns:a16="http://schemas.microsoft.com/office/drawing/2014/main" id="{DC1A0FD5-4A21-445F-9800-68018400E92F}"/>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9" name="Rectangle: Rounded Corners 8">
            <a:extLst>
              <a:ext uri="{FF2B5EF4-FFF2-40B4-BE49-F238E27FC236}">
                <a16:creationId xmlns:a16="http://schemas.microsoft.com/office/drawing/2014/main" id="{B7DDF328-3CB5-4298-BB80-6902BD8CAD8D}"/>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14.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2 </a:t>
            </a:r>
            <a:r>
              <a:rPr lang="en-GB" sz="1000" dirty="0" smtClean="0">
                <a:solidFill>
                  <a:schemeClr val="tx1"/>
                </a:solidFill>
                <a:latin typeface="Arial"/>
                <a:cs typeface="Arial"/>
              </a:rPr>
              <a:t>–</a:t>
            </a:r>
            <a:endParaRPr lang="en-GB" sz="1000" dirty="0">
              <a:solidFill>
                <a:schemeClr val="tx1"/>
              </a:solidFill>
              <a:latin typeface="Arial"/>
              <a:cs typeface="Arial"/>
            </a:endParaRPr>
          </a:p>
        </p:txBody>
      </p:sp>
      <p:sp>
        <p:nvSpPr>
          <p:cNvPr id="2" name="TextBox 1">
            <a:extLst>
              <a:ext uri="{FF2B5EF4-FFF2-40B4-BE49-F238E27FC236}">
                <a16:creationId xmlns:a16="http://schemas.microsoft.com/office/drawing/2014/main" id="{AA0017E9-5DE5-494B-94DD-0FD76D63BB53}"/>
              </a:ext>
            </a:extLst>
          </p:cNvPr>
          <p:cNvSpPr txBox="1"/>
          <p:nvPr/>
        </p:nvSpPr>
        <p:spPr>
          <a:xfrm>
            <a:off x="5113195" y="4417432"/>
            <a:ext cx="1544639" cy="369332"/>
          </a:xfrm>
          <a:prstGeom prst="rect">
            <a:avLst/>
          </a:prstGeom>
          <a:noFill/>
        </p:spPr>
        <p:txBody>
          <a:bodyPr wrap="none" rtlCol="0">
            <a:spAutoFit/>
          </a:bodyPr>
          <a:lstStyle/>
          <a:p>
            <a:pPr algn="r"/>
            <a:r>
              <a:rPr lang="en-GB" dirty="0">
                <a:latin typeface="Arial"/>
              </a:rPr>
              <a:t>Pope Francis</a:t>
            </a:r>
          </a:p>
        </p:txBody>
      </p:sp>
    </p:spTree>
    <p:extLst>
      <p:ext uri="{BB962C8B-B14F-4D97-AF65-F5344CB8AC3E}">
        <p14:creationId xmlns:p14="http://schemas.microsoft.com/office/powerpoint/2010/main" val="5358332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01FCFDD0-5EA7-48C8-BA83-9833394EA64A}"/>
              </a:ext>
            </a:extLst>
          </p:cNvPr>
          <p:cNvSpPr/>
          <p:nvPr/>
        </p:nvSpPr>
        <p:spPr>
          <a:xfrm>
            <a:off x="659215" y="2188217"/>
            <a:ext cx="8637883" cy="594673"/>
          </a:xfrm>
          <a:prstGeom prst="roundRect">
            <a:avLst/>
          </a:prstGeom>
          <a:solidFill>
            <a:schemeClr val="accent6">
              <a:lumMod val="40000"/>
              <a:lumOff val="6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 name="Title 1">
            <a:extLst>
              <a:ext uri="{FF2B5EF4-FFF2-40B4-BE49-F238E27FC236}">
                <a16:creationId xmlns:a16="http://schemas.microsoft.com/office/drawing/2014/main" id="{22C16F97-729B-4299-A802-AADC49DA0B66}"/>
              </a:ext>
            </a:extLst>
          </p:cNvPr>
          <p:cNvSpPr>
            <a:spLocks noGrp="1"/>
          </p:cNvSpPr>
          <p:nvPr>
            <p:ph type="title"/>
          </p:nvPr>
        </p:nvSpPr>
        <p:spPr/>
        <p:txBody>
          <a:bodyPr/>
          <a:lstStyle/>
          <a:p>
            <a:r>
              <a:rPr lang="en-GB" b="1" dirty="0"/>
              <a:t>S</a:t>
            </a:r>
            <a:r>
              <a:rPr lang="en-GB" b="1" dirty="0" smtClean="0"/>
              <a:t>piritual</a:t>
            </a:r>
            <a:endParaRPr lang="en-GB" b="1" dirty="0"/>
          </a:p>
        </p:txBody>
      </p:sp>
      <p:sp>
        <p:nvSpPr>
          <p:cNvPr id="3" name="Content Placeholder 2">
            <a:extLst>
              <a:ext uri="{FF2B5EF4-FFF2-40B4-BE49-F238E27FC236}">
                <a16:creationId xmlns:a16="http://schemas.microsoft.com/office/drawing/2014/main" id="{27579B02-82F6-4A4E-9764-CC9F4218958E}"/>
              </a:ext>
            </a:extLst>
          </p:cNvPr>
          <p:cNvSpPr>
            <a:spLocks noGrp="1"/>
          </p:cNvSpPr>
          <p:nvPr>
            <p:ph idx="1"/>
          </p:nvPr>
        </p:nvSpPr>
        <p:spPr>
          <a:xfrm>
            <a:off x="721437" y="2261769"/>
            <a:ext cx="7620918" cy="630916"/>
          </a:xfrm>
        </p:spPr>
        <p:txBody>
          <a:bodyPr>
            <a:normAutofit/>
          </a:bodyPr>
          <a:lstStyle/>
          <a:p>
            <a:pPr marL="0" indent="0">
              <a:buNone/>
            </a:pPr>
            <a:r>
              <a:rPr lang="en-GB" sz="2400" dirty="0"/>
              <a:t>T</a:t>
            </a:r>
            <a:r>
              <a:rPr lang="en-GB" sz="2400" dirty="0" smtClean="0"/>
              <a:t>o </a:t>
            </a:r>
            <a:r>
              <a:rPr lang="en-GB" sz="2400" dirty="0"/>
              <a:t>celebrate ways of meeting God in our communities. </a:t>
            </a:r>
          </a:p>
        </p:txBody>
      </p:sp>
      <p:sp>
        <p:nvSpPr>
          <p:cNvPr id="5" name="Rectangle: Rounded Corners 4">
            <a:extLst>
              <a:ext uri="{FF2B5EF4-FFF2-40B4-BE49-F238E27FC236}">
                <a16:creationId xmlns:a16="http://schemas.microsoft.com/office/drawing/2014/main" id="{C45215A5-37E1-4E9A-AE22-9EA53B7B70F7}"/>
              </a:ext>
            </a:extLst>
          </p:cNvPr>
          <p:cNvSpPr/>
          <p:nvPr/>
        </p:nvSpPr>
        <p:spPr>
          <a:xfrm>
            <a:off x="7845279" y="6417578"/>
            <a:ext cx="2013009"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15. A Journey in Love</a:t>
            </a:r>
            <a:br>
              <a:rPr lang="en-GB" sz="1000" dirty="0" smtClean="0">
                <a:solidFill>
                  <a:schemeClr val="tx1"/>
                </a:solidFill>
                <a:latin typeface="Arial"/>
                <a:cs typeface="Arial"/>
              </a:rPr>
            </a:br>
            <a:r>
              <a:rPr lang="en-GB" sz="1000" dirty="0" smtClean="0">
                <a:solidFill>
                  <a:schemeClr val="tx1"/>
                </a:solidFill>
                <a:latin typeface="Arial"/>
                <a:cs typeface="Arial"/>
              </a:rPr>
              <a:t>– Year 2 –</a:t>
            </a:r>
            <a:endParaRPr lang="en-GB" sz="1000" dirty="0">
              <a:solidFill>
                <a:schemeClr val="tx1"/>
              </a:solidFill>
              <a:latin typeface="Arial"/>
              <a:cs typeface="Arial"/>
            </a:endParaRPr>
          </a:p>
        </p:txBody>
      </p:sp>
      <p:sp>
        <p:nvSpPr>
          <p:cNvPr id="7" name="TextBox 6">
            <a:extLst>
              <a:ext uri="{FF2B5EF4-FFF2-40B4-BE49-F238E27FC236}">
                <a16:creationId xmlns:a16="http://schemas.microsoft.com/office/drawing/2014/main" id="{73E09BF2-2CAA-41AB-BD34-361B90A20300}"/>
              </a:ext>
            </a:extLst>
          </p:cNvPr>
          <p:cNvSpPr txBox="1"/>
          <p:nvPr/>
        </p:nvSpPr>
        <p:spPr>
          <a:xfrm>
            <a:off x="681038" y="1486613"/>
            <a:ext cx="3039539" cy="523220"/>
          </a:xfrm>
          <a:prstGeom prst="rect">
            <a:avLst/>
          </a:prstGeom>
          <a:noFill/>
        </p:spPr>
        <p:txBody>
          <a:bodyPr wrap="none" rtlCol="0">
            <a:spAutoFit/>
          </a:bodyPr>
          <a:lstStyle/>
          <a:p>
            <a:r>
              <a:rPr lang="en-GB" sz="2800" dirty="0">
                <a:solidFill>
                  <a:srgbClr val="FF0000"/>
                </a:solidFill>
                <a:latin typeface="Arial"/>
              </a:rPr>
              <a:t>Learning </a:t>
            </a:r>
            <a:r>
              <a:rPr lang="en-GB" sz="2800" dirty="0" smtClean="0">
                <a:solidFill>
                  <a:srgbClr val="FF0000"/>
                </a:solidFill>
                <a:latin typeface="Arial"/>
              </a:rPr>
              <a:t>intention</a:t>
            </a:r>
            <a:endParaRPr lang="en-GB" sz="2800" dirty="0">
              <a:solidFill>
                <a:srgbClr val="FF0000"/>
              </a:solidFill>
              <a:latin typeface="Arial"/>
            </a:endParaRPr>
          </a:p>
        </p:txBody>
      </p:sp>
      <p:pic>
        <p:nvPicPr>
          <p:cNvPr id="11" name="Picture 10">
            <a:hlinkClick r:id="" action="ppaction://hlinkshowjump?jump=endshow"/>
            <a:extLst>
              <a:ext uri="{FF2B5EF4-FFF2-40B4-BE49-F238E27FC236}">
                <a16:creationId xmlns:a16="http://schemas.microsoft.com/office/drawing/2014/main" id="{31AFA6FF-4D3D-486C-BAC2-429226BB295D}"/>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6" name="Picture 5">
            <a:extLst>
              <a:ext uri="{FF2B5EF4-FFF2-40B4-BE49-F238E27FC236}">
                <a16:creationId xmlns:a16="http://schemas.microsoft.com/office/drawing/2014/main" id="{C03C2B5E-2FBE-4D2D-9BF8-0818EAF17F53}"/>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2566898" y="2947513"/>
            <a:ext cx="4283239" cy="3514453"/>
          </a:xfrm>
          <a:prstGeom prst="rect">
            <a:avLst/>
          </a:prstGeom>
          <a:ln>
            <a:noFill/>
          </a:ln>
          <a:effectLst>
            <a:softEdge rad="112500"/>
          </a:effectLst>
        </p:spPr>
      </p:pic>
    </p:spTree>
    <p:extLst>
      <p:ext uri="{BB962C8B-B14F-4D97-AF65-F5344CB8AC3E}">
        <p14:creationId xmlns:p14="http://schemas.microsoft.com/office/powerpoint/2010/main" val="14014511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6A72D9-984B-4A4F-A7A2-C16939E9A288}"/>
              </a:ext>
            </a:extLst>
          </p:cNvPr>
          <p:cNvSpPr>
            <a:spLocks noGrp="1"/>
          </p:cNvSpPr>
          <p:nvPr>
            <p:ph type="title"/>
          </p:nvPr>
        </p:nvSpPr>
        <p:spPr>
          <a:xfrm>
            <a:off x="278891" y="244788"/>
            <a:ext cx="8543925" cy="1325563"/>
          </a:xfrm>
        </p:spPr>
        <p:txBody>
          <a:bodyPr/>
          <a:lstStyle/>
          <a:p>
            <a:r>
              <a:rPr lang="en-GB" dirty="0"/>
              <a:t>Q</a:t>
            </a:r>
            <a:r>
              <a:rPr lang="en-GB" dirty="0" smtClean="0"/>
              <a:t>uestions</a:t>
            </a:r>
            <a:endParaRPr lang="en-GB" dirty="0"/>
          </a:p>
        </p:txBody>
      </p:sp>
      <p:sp>
        <p:nvSpPr>
          <p:cNvPr id="6" name="Content Placeholder 2">
            <a:extLst>
              <a:ext uri="{FF2B5EF4-FFF2-40B4-BE49-F238E27FC236}">
                <a16:creationId xmlns:a16="http://schemas.microsoft.com/office/drawing/2014/main" id="{A0C8D891-784C-4AA4-83A4-4F5718DF7962}"/>
              </a:ext>
            </a:extLst>
          </p:cNvPr>
          <p:cNvSpPr txBox="1">
            <a:spLocks/>
          </p:cNvSpPr>
          <p:nvPr/>
        </p:nvSpPr>
        <p:spPr>
          <a:xfrm>
            <a:off x="278890" y="1570351"/>
            <a:ext cx="5097443" cy="506936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2880"/>
              </a:lnSpc>
              <a:spcBef>
                <a:spcPts val="0"/>
              </a:spcBef>
              <a:buFont typeface="Arial" panose="020B0604020202020204" pitchFamily="34" charset="0"/>
              <a:buNone/>
            </a:pPr>
            <a:r>
              <a:rPr lang="en-GB" sz="2200" dirty="0">
                <a:latin typeface="Arial"/>
              </a:rPr>
              <a:t>How does the school motto or mission statement celebrate this community?</a:t>
            </a:r>
          </a:p>
          <a:p>
            <a:pPr marL="0" indent="0">
              <a:lnSpc>
                <a:spcPts val="2880"/>
              </a:lnSpc>
              <a:spcBef>
                <a:spcPts val="0"/>
              </a:spcBef>
              <a:buFont typeface="Arial" panose="020B0604020202020204" pitchFamily="34" charset="0"/>
              <a:buNone/>
            </a:pPr>
            <a:endParaRPr lang="en-GB" sz="2200" dirty="0">
              <a:latin typeface="Arial"/>
            </a:endParaRPr>
          </a:p>
          <a:p>
            <a:pPr marL="0" indent="0">
              <a:lnSpc>
                <a:spcPts val="2880"/>
              </a:lnSpc>
              <a:spcBef>
                <a:spcPts val="0"/>
              </a:spcBef>
              <a:buFont typeface="Arial" panose="020B0604020202020204" pitchFamily="34" charset="0"/>
              <a:buNone/>
            </a:pPr>
            <a:r>
              <a:rPr lang="en-GB" sz="2200" dirty="0">
                <a:latin typeface="Arial"/>
              </a:rPr>
              <a:t>How do we, as a community, reach out to others in their time of need?</a:t>
            </a:r>
          </a:p>
          <a:p>
            <a:pPr marL="0" indent="0">
              <a:lnSpc>
                <a:spcPts val="2880"/>
              </a:lnSpc>
              <a:spcBef>
                <a:spcPts val="0"/>
              </a:spcBef>
              <a:buFont typeface="Arial" panose="020B0604020202020204" pitchFamily="34" charset="0"/>
              <a:buNone/>
            </a:pPr>
            <a:endParaRPr lang="en-GB" sz="2200" dirty="0">
              <a:latin typeface="Arial"/>
            </a:endParaRPr>
          </a:p>
          <a:p>
            <a:pPr marL="0" indent="0">
              <a:lnSpc>
                <a:spcPts val="2880"/>
              </a:lnSpc>
              <a:spcBef>
                <a:spcPts val="0"/>
              </a:spcBef>
              <a:buFont typeface="Arial" panose="020B0604020202020204" pitchFamily="34" charset="0"/>
              <a:buNone/>
            </a:pPr>
            <a:r>
              <a:rPr lang="en-GB" sz="2200" dirty="0">
                <a:latin typeface="Arial"/>
              </a:rPr>
              <a:t>How and where do we meet God in the community?</a:t>
            </a:r>
          </a:p>
          <a:p>
            <a:pPr marL="0" indent="0">
              <a:lnSpc>
                <a:spcPts val="2880"/>
              </a:lnSpc>
              <a:spcBef>
                <a:spcPts val="0"/>
              </a:spcBef>
              <a:buFont typeface="Arial" panose="020B0604020202020204" pitchFamily="34" charset="0"/>
              <a:buNone/>
            </a:pPr>
            <a:endParaRPr lang="en-GB" sz="2200" dirty="0">
              <a:latin typeface="Arial"/>
            </a:endParaRPr>
          </a:p>
          <a:p>
            <a:pPr marL="0" indent="0">
              <a:lnSpc>
                <a:spcPts val="2880"/>
              </a:lnSpc>
              <a:spcBef>
                <a:spcPts val="0"/>
              </a:spcBef>
              <a:buFont typeface="Arial" panose="020B0604020202020204" pitchFamily="34" charset="0"/>
              <a:buNone/>
            </a:pPr>
            <a:r>
              <a:rPr lang="en-GB" sz="2200" dirty="0">
                <a:latin typeface="Arial"/>
              </a:rPr>
              <a:t>How do we show respect, love and care for all God has created and strive to keep each other safe</a:t>
            </a:r>
            <a:r>
              <a:rPr lang="en-GB" sz="2200" dirty="0" smtClean="0">
                <a:latin typeface="Arial"/>
              </a:rPr>
              <a:t>?</a:t>
            </a:r>
            <a:endParaRPr lang="en-GB" sz="2200" dirty="0">
              <a:latin typeface="Arial"/>
            </a:endParaRPr>
          </a:p>
        </p:txBody>
      </p:sp>
      <p:sp>
        <p:nvSpPr>
          <p:cNvPr id="7" name="Rectangle: Rounded Corners 6">
            <a:extLst>
              <a:ext uri="{FF2B5EF4-FFF2-40B4-BE49-F238E27FC236}">
                <a16:creationId xmlns:a16="http://schemas.microsoft.com/office/drawing/2014/main" id="{261485A3-44CB-4447-9A68-C5C6465B4122}"/>
              </a:ext>
            </a:extLst>
          </p:cNvPr>
          <p:cNvSpPr/>
          <p:nvPr/>
        </p:nvSpPr>
        <p:spPr>
          <a:xfrm>
            <a:off x="7872544" y="6417578"/>
            <a:ext cx="198574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16.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2 –</a:t>
            </a:r>
            <a:endParaRPr lang="en-GB" sz="1000" dirty="0">
              <a:solidFill>
                <a:schemeClr val="tx1"/>
              </a:solidFill>
              <a:latin typeface="Arial"/>
              <a:cs typeface="Arial"/>
            </a:endParaRPr>
          </a:p>
        </p:txBody>
      </p:sp>
      <p:pic>
        <p:nvPicPr>
          <p:cNvPr id="11" name="Picture 10">
            <a:hlinkClick r:id="" action="ppaction://hlinkshowjump?jump=endshow"/>
            <a:extLst>
              <a:ext uri="{FF2B5EF4-FFF2-40B4-BE49-F238E27FC236}">
                <a16:creationId xmlns:a16="http://schemas.microsoft.com/office/drawing/2014/main" id="{20681947-F01F-443C-877E-D96126801A42}"/>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pic>
        <p:nvPicPr>
          <p:cNvPr id="4" name="Picture 3">
            <a:extLst>
              <a:ext uri="{FF2B5EF4-FFF2-40B4-BE49-F238E27FC236}">
                <a16:creationId xmlns:a16="http://schemas.microsoft.com/office/drawing/2014/main" id="{D0E834C5-9004-4617-8138-3EC7F1F34332}"/>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5513644" y="1811025"/>
            <a:ext cx="4096311" cy="3363701"/>
          </a:xfrm>
          <a:prstGeom prst="rect">
            <a:avLst/>
          </a:prstGeom>
          <a:ln>
            <a:noFill/>
          </a:ln>
          <a:effectLst>
            <a:softEdge rad="112500"/>
          </a:effectLst>
        </p:spPr>
      </p:pic>
    </p:spTree>
    <p:extLst>
      <p:ext uri="{BB962C8B-B14F-4D97-AF65-F5344CB8AC3E}">
        <p14:creationId xmlns:p14="http://schemas.microsoft.com/office/powerpoint/2010/main" val="25381275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Content Placeholder 10">
            <a:extLst>
              <a:ext uri="{FF2B5EF4-FFF2-40B4-BE49-F238E27FC236}">
                <a16:creationId xmlns:a16="http://schemas.microsoft.com/office/drawing/2014/main" id="{EA24352A-6E76-4B2A-90E3-61B3333C019C}"/>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a:stretch/>
        </p:blipFill>
        <p:spPr>
          <a:xfrm flipH="1">
            <a:off x="0" y="-5773"/>
            <a:ext cx="9906000" cy="6869545"/>
          </a:xfrm>
        </p:spPr>
      </p:pic>
      <p:sp>
        <p:nvSpPr>
          <p:cNvPr id="2" name="Title 1">
            <a:extLst>
              <a:ext uri="{FF2B5EF4-FFF2-40B4-BE49-F238E27FC236}">
                <a16:creationId xmlns:a16="http://schemas.microsoft.com/office/drawing/2014/main" id="{E7880068-6DD5-4A04-8A47-45A9D86D4257}"/>
              </a:ext>
            </a:extLst>
          </p:cNvPr>
          <p:cNvSpPr>
            <a:spLocks noGrp="1"/>
          </p:cNvSpPr>
          <p:nvPr>
            <p:ph type="title"/>
          </p:nvPr>
        </p:nvSpPr>
        <p:spPr>
          <a:xfrm>
            <a:off x="172604" y="314792"/>
            <a:ext cx="5639718" cy="1325563"/>
          </a:xfrm>
        </p:spPr>
        <p:txBody>
          <a:bodyPr/>
          <a:lstStyle/>
          <a:p>
            <a:r>
              <a:rPr lang="en-GB" dirty="0"/>
              <a:t>Pause and reflect</a:t>
            </a:r>
          </a:p>
        </p:txBody>
      </p:sp>
      <p:sp>
        <p:nvSpPr>
          <p:cNvPr id="6" name="Content Placeholder 2">
            <a:extLst>
              <a:ext uri="{FF2B5EF4-FFF2-40B4-BE49-F238E27FC236}">
                <a16:creationId xmlns:a16="http://schemas.microsoft.com/office/drawing/2014/main" id="{B8D99722-A4EE-4499-AD5B-63612F9F9582}"/>
              </a:ext>
            </a:extLst>
          </p:cNvPr>
          <p:cNvSpPr txBox="1">
            <a:spLocks/>
          </p:cNvSpPr>
          <p:nvPr/>
        </p:nvSpPr>
        <p:spPr>
          <a:xfrm>
            <a:off x="172604" y="2804359"/>
            <a:ext cx="4946254" cy="4609239"/>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 JULIAN" panose="02000000000000000000" pitchFamily="2"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 JULIAN" panose="02000000000000000000" pitchFamily="2"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 JULIAN" panose="02000000000000000000" pitchFamily="2"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 JULIAN" panose="020000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ts val="3160"/>
              </a:lnSpc>
              <a:spcBef>
                <a:spcPts val="0"/>
              </a:spcBef>
              <a:buFont typeface="Arial" panose="020B0604020202020204" pitchFamily="34" charset="0"/>
              <a:buNone/>
            </a:pPr>
            <a:r>
              <a:rPr lang="en-GB" sz="2400" dirty="0">
                <a:latin typeface="Arial"/>
              </a:rPr>
              <a:t>Loving God,</a:t>
            </a:r>
          </a:p>
          <a:p>
            <a:pPr marL="0" indent="0">
              <a:lnSpc>
                <a:spcPts val="3160"/>
              </a:lnSpc>
              <a:spcBef>
                <a:spcPts val="0"/>
              </a:spcBef>
              <a:buNone/>
            </a:pPr>
            <a:r>
              <a:rPr lang="en-GB" sz="2400" dirty="0" smtClean="0">
                <a:latin typeface="Arial"/>
              </a:rPr>
              <a:t>We </a:t>
            </a:r>
            <a:r>
              <a:rPr lang="en-GB" sz="2400" dirty="0">
                <a:latin typeface="Arial"/>
              </a:rPr>
              <a:t>praise and thank you for the great generosity of so many people who volunteer their time, talents and skills to various communities in order to spread joy, hope, love, and improve the lives of others.</a:t>
            </a:r>
          </a:p>
          <a:p>
            <a:pPr marL="0" indent="0">
              <a:lnSpc>
                <a:spcPts val="3160"/>
              </a:lnSpc>
              <a:spcBef>
                <a:spcPts val="0"/>
              </a:spcBef>
              <a:buNone/>
            </a:pPr>
            <a:endParaRPr lang="en-GB" sz="2400" dirty="0">
              <a:latin typeface="Arial"/>
            </a:endParaRPr>
          </a:p>
          <a:p>
            <a:pPr marL="0" indent="0">
              <a:lnSpc>
                <a:spcPts val="3160"/>
              </a:lnSpc>
              <a:spcBef>
                <a:spcPts val="0"/>
              </a:spcBef>
              <a:buFont typeface="Arial" panose="020B0604020202020204" pitchFamily="34" charset="0"/>
              <a:buNone/>
            </a:pPr>
            <a:r>
              <a:rPr lang="en-GB" sz="2400" dirty="0">
                <a:latin typeface="Arial"/>
              </a:rPr>
              <a:t>Amen</a:t>
            </a:r>
          </a:p>
          <a:p>
            <a:pPr marL="0" indent="0">
              <a:lnSpc>
                <a:spcPts val="3160"/>
              </a:lnSpc>
              <a:spcBef>
                <a:spcPts val="0"/>
              </a:spcBef>
              <a:buFont typeface="Arial" panose="020B0604020202020204" pitchFamily="34" charset="0"/>
              <a:buNone/>
            </a:pPr>
            <a:endParaRPr lang="en-GB" sz="2400" dirty="0">
              <a:solidFill>
                <a:schemeClr val="bg1"/>
              </a:solidFill>
              <a:latin typeface="Arial"/>
            </a:endParaRPr>
          </a:p>
        </p:txBody>
      </p:sp>
      <p:pic>
        <p:nvPicPr>
          <p:cNvPr id="8" name="Picture 7">
            <a:hlinkClick r:id="" action="ppaction://hlinkshowjump?jump=endshow"/>
            <a:extLst>
              <a:ext uri="{FF2B5EF4-FFF2-40B4-BE49-F238E27FC236}">
                <a16:creationId xmlns:a16="http://schemas.microsoft.com/office/drawing/2014/main" id="{E0DD90EC-901C-4565-9700-4791C4A0ADF6}"/>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9412630" y="6393233"/>
            <a:ext cx="227778" cy="280342"/>
          </a:xfrm>
          <a:prstGeom prst="rect">
            <a:avLst/>
          </a:prstGeom>
        </p:spPr>
      </p:pic>
    </p:spTree>
    <p:extLst>
      <p:ext uri="{BB962C8B-B14F-4D97-AF65-F5344CB8AC3E}">
        <p14:creationId xmlns:p14="http://schemas.microsoft.com/office/powerpoint/2010/main" val="31861420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hlinkClick r:id="" action="ppaction://hlinkshowjump?jump=endshow"/>
            <a:extLst>
              <a:ext uri="{FF2B5EF4-FFF2-40B4-BE49-F238E27FC236}">
                <a16:creationId xmlns:a16="http://schemas.microsoft.com/office/drawing/2014/main" id="{DC1A0FD5-4A21-445F-9800-68018400E92F}"/>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9" name="Rectangle: Rounded Corners 8">
            <a:extLst>
              <a:ext uri="{FF2B5EF4-FFF2-40B4-BE49-F238E27FC236}">
                <a16:creationId xmlns:a16="http://schemas.microsoft.com/office/drawing/2014/main" id="{B7DDF328-3CB5-4298-BB80-6902BD8CAD8D}"/>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18.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a:t>
            </a:r>
            <a:r>
              <a:rPr lang="en-GB" sz="1000" dirty="0" smtClean="0">
                <a:solidFill>
                  <a:schemeClr val="tx1"/>
                </a:solidFill>
                <a:latin typeface="Arial"/>
                <a:cs typeface="Arial"/>
              </a:rPr>
              <a:t>2 –</a:t>
            </a:r>
            <a:endParaRPr lang="en-GB" sz="1000" dirty="0">
              <a:solidFill>
                <a:schemeClr val="tx1"/>
              </a:solidFill>
              <a:latin typeface="Arial"/>
              <a:cs typeface="Arial"/>
            </a:endParaRPr>
          </a:p>
        </p:txBody>
      </p:sp>
      <p:pic>
        <p:nvPicPr>
          <p:cNvPr id="12" name="Picture 11">
            <a:extLst>
              <a:ext uri="{FF2B5EF4-FFF2-40B4-BE49-F238E27FC236}">
                <a16:creationId xmlns:a16="http://schemas.microsoft.com/office/drawing/2014/main" id="{3E295337-705D-4B14-8471-3B2F2224B16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7492" y="236523"/>
            <a:ext cx="7262223" cy="5958747"/>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0223658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B07368-96B6-441E-B4EA-6EAD033070B5}"/>
              </a:ext>
            </a:extLst>
          </p:cNvPr>
          <p:cNvSpPr>
            <a:spLocks noGrp="1"/>
          </p:cNvSpPr>
          <p:nvPr>
            <p:ph idx="1"/>
          </p:nvPr>
        </p:nvSpPr>
        <p:spPr>
          <a:xfrm>
            <a:off x="504437" y="2303899"/>
            <a:ext cx="5134985" cy="3019398"/>
          </a:xfrm>
        </p:spPr>
        <p:txBody>
          <a:bodyPr>
            <a:normAutofit/>
          </a:bodyPr>
          <a:lstStyle/>
          <a:p>
            <a:pPr marL="0" indent="0" algn="r">
              <a:buNone/>
            </a:pPr>
            <a:r>
              <a:rPr lang="en-GB" i="1" dirty="0"/>
              <a:t>The love of God is always sowing love and making people grow.</a:t>
            </a:r>
          </a:p>
        </p:txBody>
      </p:sp>
      <p:pic>
        <p:nvPicPr>
          <p:cNvPr id="5" name="Picture 4">
            <a:extLst>
              <a:ext uri="{FF2B5EF4-FFF2-40B4-BE49-F238E27FC236}">
                <a16:creationId xmlns:a16="http://schemas.microsoft.com/office/drawing/2014/main" id="{AA057639-27A9-4C20-A466-2428F084EFB6}"/>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6246312" y="1181685"/>
            <a:ext cx="2308221" cy="4141613"/>
          </a:xfrm>
          <a:prstGeom prst="round2DiagRect">
            <a:avLst>
              <a:gd name="adj1" fmla="val 16667"/>
              <a:gd name="adj2" fmla="val 6221"/>
            </a:avLst>
          </a:prstGeom>
          <a:ln w="88900" cap="sq">
            <a:solidFill>
              <a:srgbClr val="FFFFFF"/>
            </a:solidFill>
            <a:miter lim="800000"/>
          </a:ln>
          <a:effectLst>
            <a:outerShdw blurRad="254000" algn="tl" rotWithShape="0">
              <a:srgbClr val="000000">
                <a:alpha val="43000"/>
              </a:srgbClr>
            </a:outerShdw>
          </a:effectLst>
        </p:spPr>
      </p:pic>
      <p:pic>
        <p:nvPicPr>
          <p:cNvPr id="8" name="Picture 7">
            <a:hlinkClick r:id="" action="ppaction://hlinkshowjump?jump=endshow"/>
            <a:extLst>
              <a:ext uri="{FF2B5EF4-FFF2-40B4-BE49-F238E27FC236}">
                <a16:creationId xmlns:a16="http://schemas.microsoft.com/office/drawing/2014/main" id="{DC1A0FD5-4A21-445F-9800-68018400E92F}"/>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9" name="Rectangle: Rounded Corners 8">
            <a:extLst>
              <a:ext uri="{FF2B5EF4-FFF2-40B4-BE49-F238E27FC236}">
                <a16:creationId xmlns:a16="http://schemas.microsoft.com/office/drawing/2014/main" id="{B7DDF328-3CB5-4298-BB80-6902BD8CAD8D}"/>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19.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2 </a:t>
            </a:r>
            <a:r>
              <a:rPr lang="en-GB" sz="1000" dirty="0" smtClean="0">
                <a:solidFill>
                  <a:schemeClr val="tx1"/>
                </a:solidFill>
                <a:latin typeface="Arial"/>
                <a:cs typeface="Arial"/>
              </a:rPr>
              <a:t>–</a:t>
            </a:r>
            <a:endParaRPr lang="en-GB" sz="1000" dirty="0">
              <a:solidFill>
                <a:schemeClr val="tx1"/>
              </a:solidFill>
              <a:latin typeface="Arial"/>
              <a:cs typeface="Arial"/>
            </a:endParaRPr>
          </a:p>
        </p:txBody>
      </p:sp>
      <p:sp>
        <p:nvSpPr>
          <p:cNvPr id="2" name="TextBox 1">
            <a:extLst>
              <a:ext uri="{FF2B5EF4-FFF2-40B4-BE49-F238E27FC236}">
                <a16:creationId xmlns:a16="http://schemas.microsoft.com/office/drawing/2014/main" id="{AA0017E9-5DE5-494B-94DD-0FD76D63BB53}"/>
              </a:ext>
            </a:extLst>
          </p:cNvPr>
          <p:cNvSpPr txBox="1"/>
          <p:nvPr/>
        </p:nvSpPr>
        <p:spPr>
          <a:xfrm>
            <a:off x="4105569" y="4220462"/>
            <a:ext cx="1544639" cy="369332"/>
          </a:xfrm>
          <a:prstGeom prst="rect">
            <a:avLst/>
          </a:prstGeom>
          <a:noFill/>
        </p:spPr>
        <p:txBody>
          <a:bodyPr wrap="none" rtlCol="0">
            <a:spAutoFit/>
          </a:bodyPr>
          <a:lstStyle/>
          <a:p>
            <a:r>
              <a:rPr lang="en-GB" dirty="0">
                <a:latin typeface="Arial"/>
              </a:rPr>
              <a:t>Pope Francis</a:t>
            </a:r>
          </a:p>
        </p:txBody>
      </p:sp>
    </p:spTree>
    <p:extLst>
      <p:ext uri="{BB962C8B-B14F-4D97-AF65-F5344CB8AC3E}">
        <p14:creationId xmlns:p14="http://schemas.microsoft.com/office/powerpoint/2010/main" val="42609843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larch-PB163340-50cm.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906000" cy="6858000"/>
          </a:xfrm>
          <a:prstGeom prst="rect">
            <a:avLst/>
          </a:prstGeom>
        </p:spPr>
      </p:pic>
      <p:pic>
        <p:nvPicPr>
          <p:cNvPr id="11" name="Picture 10">
            <a:hlinkClick r:id="" action="ppaction://hlinkshowjump?jump=endshow"/>
            <a:extLst>
              <a:ext uri="{FF2B5EF4-FFF2-40B4-BE49-F238E27FC236}">
                <a16:creationId xmlns:a16="http://schemas.microsoft.com/office/drawing/2014/main" id="{D5FDA3CF-4E98-45AA-9C95-218F5B26FC27}"/>
              </a:ext>
            </a:extLst>
          </p:cNvPr>
          <p:cNvPicPr>
            <a:picLocks noChangeAspect="1"/>
          </p:cNvPicPr>
          <p:nvPr/>
        </p:nvPicPr>
        <p:blipFill>
          <a:blip r:embed="rId3"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12" name="Rectangle: Rounded Corners 11">
            <a:extLst>
              <a:ext uri="{FF2B5EF4-FFF2-40B4-BE49-F238E27FC236}">
                <a16:creationId xmlns:a16="http://schemas.microsoft.com/office/drawing/2014/main" id="{E88D06FC-27EE-4062-AFA5-1A690ADC0FD3}"/>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20.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2 </a:t>
            </a:r>
            <a:r>
              <a:rPr lang="en-GB" sz="1000" dirty="0" smtClean="0">
                <a:solidFill>
                  <a:schemeClr val="tx1"/>
                </a:solidFill>
                <a:latin typeface="Arial"/>
                <a:cs typeface="Arial"/>
              </a:rPr>
              <a:t>–</a:t>
            </a:r>
            <a:endParaRPr lang="en-GB" sz="1000" dirty="0">
              <a:solidFill>
                <a:schemeClr val="tx1"/>
              </a:solidFill>
              <a:latin typeface="Arial"/>
              <a:cs typeface="Arial"/>
            </a:endParaRPr>
          </a:p>
        </p:txBody>
      </p:sp>
    </p:spTree>
    <p:extLst>
      <p:ext uri="{BB962C8B-B14F-4D97-AF65-F5344CB8AC3E}">
        <p14:creationId xmlns:p14="http://schemas.microsoft.com/office/powerpoint/2010/main" val="32240050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hlinkClick r:id="" action="ppaction://hlinkshowjump?jump=endshow"/>
            <a:extLst>
              <a:ext uri="{FF2B5EF4-FFF2-40B4-BE49-F238E27FC236}">
                <a16:creationId xmlns:a16="http://schemas.microsoft.com/office/drawing/2014/main" id="{DC1A0FD5-4A21-445F-9800-68018400E92F}"/>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7561799" y="6461965"/>
            <a:ext cx="227778" cy="280342"/>
          </a:xfrm>
          <a:prstGeom prst="rect">
            <a:avLst/>
          </a:prstGeom>
        </p:spPr>
      </p:pic>
      <p:sp>
        <p:nvSpPr>
          <p:cNvPr id="9" name="Rectangle: Rounded Corners 8">
            <a:extLst>
              <a:ext uri="{FF2B5EF4-FFF2-40B4-BE49-F238E27FC236}">
                <a16:creationId xmlns:a16="http://schemas.microsoft.com/office/drawing/2014/main" id="{B7DDF328-3CB5-4298-BB80-6902BD8CAD8D}"/>
              </a:ext>
            </a:extLst>
          </p:cNvPr>
          <p:cNvSpPr/>
          <p:nvPr/>
        </p:nvSpPr>
        <p:spPr>
          <a:xfrm>
            <a:off x="7855504" y="6417578"/>
            <a:ext cx="2002784" cy="369116"/>
          </a:xfrm>
          <a:prstGeom prst="roundRect">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smtClean="0">
                <a:solidFill>
                  <a:schemeClr val="tx1"/>
                </a:solidFill>
                <a:latin typeface="Arial"/>
                <a:cs typeface="Arial"/>
              </a:rPr>
              <a:t>21. </a:t>
            </a:r>
            <a:r>
              <a:rPr lang="en-GB" sz="1000" dirty="0">
                <a:solidFill>
                  <a:schemeClr val="tx1"/>
                </a:solidFill>
                <a:latin typeface="Arial"/>
                <a:cs typeface="Arial"/>
              </a:rPr>
              <a:t>A Journey in </a:t>
            </a:r>
            <a:r>
              <a:rPr lang="en-GB" sz="1000" dirty="0" smtClean="0">
                <a:solidFill>
                  <a:schemeClr val="tx1"/>
                </a:solidFill>
                <a:latin typeface="Arial"/>
                <a:cs typeface="Arial"/>
              </a:rPr>
              <a:t>Love</a:t>
            </a:r>
            <a:br>
              <a:rPr lang="en-GB" sz="1000" dirty="0" smtClean="0">
                <a:solidFill>
                  <a:schemeClr val="tx1"/>
                </a:solidFill>
                <a:latin typeface="Arial"/>
                <a:cs typeface="Arial"/>
              </a:rPr>
            </a:br>
            <a:r>
              <a:rPr lang="en-GB" sz="1000" dirty="0" smtClean="0">
                <a:solidFill>
                  <a:schemeClr val="tx1"/>
                </a:solidFill>
                <a:latin typeface="Arial"/>
                <a:cs typeface="Arial"/>
              </a:rPr>
              <a:t>– </a:t>
            </a:r>
            <a:r>
              <a:rPr lang="en-GB" sz="1000" dirty="0">
                <a:solidFill>
                  <a:schemeClr val="tx1"/>
                </a:solidFill>
                <a:latin typeface="Arial"/>
                <a:cs typeface="Arial"/>
              </a:rPr>
              <a:t>Year 2 </a:t>
            </a:r>
            <a:r>
              <a:rPr lang="en-GB" sz="1000" dirty="0" smtClean="0">
                <a:solidFill>
                  <a:schemeClr val="tx1"/>
                </a:solidFill>
                <a:latin typeface="Arial"/>
                <a:cs typeface="Arial"/>
              </a:rPr>
              <a:t>–</a:t>
            </a:r>
            <a:endParaRPr lang="en-GB" sz="1000" dirty="0">
              <a:solidFill>
                <a:schemeClr val="tx1"/>
              </a:solidFill>
              <a:latin typeface="Arial"/>
              <a:cs typeface="Arial"/>
            </a:endParaRPr>
          </a:p>
        </p:txBody>
      </p:sp>
      <p:pic>
        <p:nvPicPr>
          <p:cNvPr id="10" name="Picture 9">
            <a:extLst>
              <a:ext uri="{FF2B5EF4-FFF2-40B4-BE49-F238E27FC236}">
                <a16:creationId xmlns:a16="http://schemas.microsoft.com/office/drawing/2014/main" id="{8980E9D8-AB1C-4585-A5BD-6C4A2B3F5C7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664138" y="455520"/>
            <a:ext cx="6125439" cy="5654251"/>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17586263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1226</TotalTime>
  <Words>1061</Words>
  <Application>Microsoft Office PowerPoint</Application>
  <PresentationFormat>A4 Paper (210x297 mm)</PresentationFormat>
  <Paragraphs>145</Paragraphs>
  <Slides>21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Calibri</vt:lpstr>
      <vt:lpstr>Calibri Light</vt:lpstr>
      <vt:lpstr>Times New Roman</vt:lpstr>
      <vt:lpstr>Office Theme</vt:lpstr>
      <vt:lpstr>Year 2</vt:lpstr>
      <vt:lpstr>PowerPoint Presentation</vt:lpstr>
      <vt:lpstr>Aim</vt:lpstr>
      <vt:lpstr>PowerPoint Presentation</vt:lpstr>
      <vt:lpstr>PowerPoint Presentation</vt:lpstr>
      <vt:lpstr>Social and Emotional</vt:lpstr>
      <vt:lpstr>Questions</vt:lpstr>
      <vt:lpstr>Pause and reflect</vt:lpstr>
      <vt:lpstr>PowerPoint Presentation</vt:lpstr>
      <vt:lpstr>PowerPoint Presentation</vt:lpstr>
      <vt:lpstr>Physical</vt:lpstr>
      <vt:lpstr>Questions</vt:lpstr>
      <vt:lpstr>Pause and reflect</vt:lpstr>
      <vt:lpstr>PowerPoint Presentation</vt:lpstr>
      <vt:lpstr>Spiritual</vt:lpstr>
      <vt:lpstr>Questions</vt:lpstr>
      <vt:lpstr>Pause and reflect</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Eanna McAteer</dc:creator>
  <cp:lastModifiedBy>nicola, eubank</cp:lastModifiedBy>
  <cp:revision>90</cp:revision>
  <cp:lastPrinted>2020-07-30T14:26:16Z</cp:lastPrinted>
  <dcterms:created xsi:type="dcterms:W3CDTF">2020-03-22T10:35:47Z</dcterms:created>
  <dcterms:modified xsi:type="dcterms:W3CDTF">2022-05-18T08:50:02Z</dcterms:modified>
</cp:coreProperties>
</file>