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89" r:id="rId3"/>
    <p:sldId id="259" r:id="rId4"/>
    <p:sldId id="287" r:id="rId5"/>
    <p:sldId id="283" r:id="rId6"/>
    <p:sldId id="260" r:id="rId7"/>
    <p:sldId id="262" r:id="rId8"/>
    <p:sldId id="263" r:id="rId9"/>
    <p:sldId id="275" r:id="rId10"/>
    <p:sldId id="265" r:id="rId11"/>
    <p:sldId id="284" r:id="rId12"/>
    <p:sldId id="264" r:id="rId13"/>
    <p:sldId id="267" r:id="rId14"/>
    <p:sldId id="288" r:id="rId15"/>
    <p:sldId id="271" r:id="rId16"/>
    <p:sldId id="285" r:id="rId17"/>
    <p:sldId id="269" r:id="rId18"/>
    <p:sldId id="270" r:id="rId19"/>
    <p:sldId id="268" r:id="rId20"/>
    <p:sldId id="290" r:id="rId21"/>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FCF394"/>
    <a:srgbClr val="B8DFB2"/>
    <a:srgbClr val="D6D8A7"/>
    <a:srgbClr val="D498A6"/>
    <a:srgbClr val="FFE8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27" autoAdjust="0"/>
    <p:restoredTop sz="94660"/>
  </p:normalViewPr>
  <p:slideViewPr>
    <p:cSldViewPr snapToGrid="0">
      <p:cViewPr varScale="1">
        <p:scale>
          <a:sx n="96" d="100"/>
          <a:sy n="96" d="100"/>
        </p:scale>
        <p:origin x="108" y="34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566BB6-CF7A-4C4A-B856-927B1830B684}" type="datetimeFigureOut">
              <a:rPr lang="en-GB" smtClean="0"/>
              <a:t>07/03/2022</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D38B76-26AC-4BA3-BCBD-C42717A5C0CD}" type="slidenum">
              <a:rPr lang="en-GB" smtClean="0"/>
              <a:t>‹#›</a:t>
            </a:fld>
            <a:endParaRPr lang="en-GB"/>
          </a:p>
        </p:txBody>
      </p:sp>
    </p:spTree>
    <p:extLst>
      <p:ext uri="{BB962C8B-B14F-4D97-AF65-F5344CB8AC3E}">
        <p14:creationId xmlns:p14="http://schemas.microsoft.com/office/powerpoint/2010/main" val="2494029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2875C-11A3-4978-A839-E75443266AB5}"/>
              </a:ext>
            </a:extLst>
          </p:cNvPr>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46B4334-2B21-4746-9EC7-328D9558EE57}"/>
              </a:ext>
            </a:extLst>
          </p:cNvPr>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FB683EB-C461-4E7B-A64D-6A76C3567E8B}"/>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7BBBD37D-DE79-4223-BFFD-13F14D3864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4BF726-10FC-4485-B6FE-FBDC2BF48E01}"/>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94012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A562A-0CA8-4987-B776-E99E93688B35}"/>
              </a:ext>
            </a:extLst>
          </p:cNvPr>
          <p:cNvSpPr>
            <a:spLocks noGrp="1"/>
          </p:cNvSpPr>
          <p:nvPr>
            <p:ph type="title"/>
          </p:nvPr>
        </p:nvSpPr>
        <p:spPr/>
        <p:txBody>
          <a:bodyPr/>
          <a:lstStyle>
            <a:lvl1pPr>
              <a:defRPr>
                <a:latin typeface="Aria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4AB493C0-2147-414B-ADEB-22AD94776B77}"/>
              </a:ext>
            </a:extLst>
          </p:cNvPr>
          <p:cNvSpPr>
            <a:spLocks noGrp="1"/>
          </p:cNvSpPr>
          <p:nvPr>
            <p:ph idx="1"/>
          </p:nvPr>
        </p:nvSpPr>
        <p:spPr/>
        <p:txBody>
          <a:bodyPr/>
          <a:lstStyle>
            <a:lvl1pPr>
              <a:defRPr>
                <a:latin typeface="Arial"/>
              </a:defRPr>
            </a:lvl1pPr>
            <a:lvl2pPr>
              <a:defRPr>
                <a:latin typeface="Arial"/>
              </a:defRPr>
            </a:lvl2pPr>
            <a:lvl3pPr>
              <a:defRPr>
                <a:latin typeface="Arial"/>
              </a:defRPr>
            </a:lvl3pPr>
            <a:lvl4pPr>
              <a:defRPr>
                <a:latin typeface="Arial"/>
              </a:defRPr>
            </a:lvl4pPr>
            <a:lvl5pPr>
              <a:defRPr>
                <a:latin typeface="Aria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207BA1F1-D546-4FBD-A9FF-937DAFC67EBD}"/>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1CAEA38B-2883-4A3F-83AC-AE8C742FAC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997B4B-B092-4123-AC57-86802FECA8A9}"/>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199215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75151-BCE8-4AB6-B374-E80EC47C7565}"/>
              </a:ext>
            </a:extLst>
          </p:cNvPr>
          <p:cNvSpPr>
            <a:spLocks noGrp="1"/>
          </p:cNvSpPr>
          <p:nvPr>
            <p:ph type="title"/>
          </p:nvPr>
        </p:nvSpPr>
        <p:spPr>
          <a:xfrm>
            <a:off x="675878" y="1709739"/>
            <a:ext cx="8543925"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0A2188B-9BEA-4E76-8EA4-B30281B01A37}"/>
              </a:ext>
            </a:extLst>
          </p:cNvPr>
          <p:cNvSpPr>
            <a:spLocks noGrp="1"/>
          </p:cNvSpPr>
          <p:nvPr>
            <p:ph type="body" idx="1"/>
          </p:nvPr>
        </p:nvSpPr>
        <p:spPr>
          <a:xfrm>
            <a:off x="675878" y="4589464"/>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4C6EBF-0A85-4C82-802E-8F0C2D25E0DA}"/>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24F17995-0E3C-49DE-8BF1-044F72DB4E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99E7E7-CBA0-4A59-90EC-4D28A3850BC6}"/>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177960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6488C-8ED3-4555-BEB0-303EEF8923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3AB9F9-A130-4887-B873-09B20A80A176}"/>
              </a:ext>
            </a:extLst>
          </p:cNvPr>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A2EE407-3FD7-4E84-8BA5-1E3B7EA5A226}"/>
              </a:ext>
            </a:extLst>
          </p:cNvPr>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FF73B2B-6BAD-4E79-9E3A-73C09270E375}"/>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6" name="Footer Placeholder 5">
            <a:extLst>
              <a:ext uri="{FF2B5EF4-FFF2-40B4-BE49-F238E27FC236}">
                <a16:creationId xmlns:a16="http://schemas.microsoft.com/office/drawing/2014/main" id="{A8F5F788-663B-4554-B3D5-BBE3D1A0EA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771784-4767-453D-9301-EBB1AE97D406}"/>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6321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B33C1-3CB8-497E-823D-0F8D0E702172}"/>
              </a:ext>
            </a:extLst>
          </p:cNvPr>
          <p:cNvSpPr>
            <a:spLocks noGrp="1"/>
          </p:cNvSpPr>
          <p:nvPr>
            <p:ph type="title"/>
          </p:nvPr>
        </p:nvSpPr>
        <p:spPr>
          <a:xfrm>
            <a:off x="682328" y="365126"/>
            <a:ext cx="8543925"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1A6DA3-8020-4D03-9ED1-19CC206E1AE8}"/>
              </a:ext>
            </a:extLst>
          </p:cNvPr>
          <p:cNvSpPr>
            <a:spLocks noGrp="1"/>
          </p:cNvSpPr>
          <p:nvPr>
            <p:ph type="body" idx="1"/>
          </p:nvPr>
        </p:nvSpPr>
        <p:spPr>
          <a:xfrm>
            <a:off x="682328"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4535DB1-9C89-4171-8559-D0115D767812}"/>
              </a:ext>
            </a:extLst>
          </p:cNvPr>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AC94ADD-1693-4206-8E13-C1648412D98D}"/>
              </a:ext>
            </a:extLst>
          </p:cNvPr>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5CD3D94-ED34-40A2-A342-FDB6803D27BE}"/>
              </a:ext>
            </a:extLst>
          </p:cNvPr>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D0E22A-0D4B-44A0-96B8-E390ABA2198C}"/>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8" name="Footer Placeholder 7">
            <a:extLst>
              <a:ext uri="{FF2B5EF4-FFF2-40B4-BE49-F238E27FC236}">
                <a16:creationId xmlns:a16="http://schemas.microsoft.com/office/drawing/2014/main" id="{446AB426-08E6-4FF0-AB15-13FAA37D0A2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DD5F920-32EB-459E-815C-05743C2AC654}"/>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1885351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E9C9F-6EE4-4E48-9748-B117467053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30AF5E9-C8DD-4715-AB22-205B64693CEF}"/>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4" name="Footer Placeholder 3">
            <a:extLst>
              <a:ext uri="{FF2B5EF4-FFF2-40B4-BE49-F238E27FC236}">
                <a16:creationId xmlns:a16="http://schemas.microsoft.com/office/drawing/2014/main" id="{7DA3FE41-2964-4621-A3DE-DAB2CD915FE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771E5AB-918D-4357-B3BB-216FDA078A17}"/>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455675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C28CB9-AE40-47BC-92F6-26F09828B100}"/>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3" name="Footer Placeholder 2">
            <a:extLst>
              <a:ext uri="{FF2B5EF4-FFF2-40B4-BE49-F238E27FC236}">
                <a16:creationId xmlns:a16="http://schemas.microsoft.com/office/drawing/2014/main" id="{8FC6A391-9A3F-49AA-9312-952B0DEDCBC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76BF4D1-DCF0-4130-B9BB-F574F2C5CA6C}"/>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276763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10FD8-811E-4214-9363-E530ECA1E55D}"/>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2DEEB31-E27D-4328-805A-F1602D800E49}"/>
              </a:ext>
            </a:extLst>
          </p:cNvPr>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00ACD0E-BBFB-40EC-A33A-02B0BB330226}"/>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866843-AE2D-4DD6-B98C-CE08E667D73D}"/>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6" name="Footer Placeholder 5">
            <a:extLst>
              <a:ext uri="{FF2B5EF4-FFF2-40B4-BE49-F238E27FC236}">
                <a16:creationId xmlns:a16="http://schemas.microsoft.com/office/drawing/2014/main" id="{41B82183-D8D3-40E2-8E73-79C7C64B63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385966-7269-407E-A318-219526155329}"/>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178933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314B0-DCDC-4F66-8CEA-ED37E8532DDA}"/>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9DEE77B-CED3-43D1-8E4D-7ABD11EBDB61}"/>
              </a:ext>
            </a:extLst>
          </p:cNvPr>
          <p:cNvSpPr>
            <a:spLocks noGrp="1"/>
          </p:cNvSpPr>
          <p:nvPr>
            <p:ph type="pic" idx="1"/>
          </p:nvPr>
        </p:nvSpPr>
        <p:spPr>
          <a:xfrm>
            <a:off x="4211340"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A05476E-211F-45BD-B62B-C60D6C91783F}"/>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766842-BD15-4A52-8F61-C7432CAF127F}"/>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6" name="Footer Placeholder 5">
            <a:extLst>
              <a:ext uri="{FF2B5EF4-FFF2-40B4-BE49-F238E27FC236}">
                <a16:creationId xmlns:a16="http://schemas.microsoft.com/office/drawing/2014/main" id="{DDBEC805-B5DF-4DB7-BB3B-7565E1118C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0010838-768D-463A-8247-87B95DEAA1A8}"/>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585382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CF1CB-50C1-4FAE-A5B2-E3329D3D81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7CEFB0-7174-441B-B699-1B22EBD332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354F67-49D5-4B39-A139-C35EDBCAF3CC}"/>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5532109D-C687-44A9-9AA8-B9DF68423A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7D5CA8-D034-4772-ADB2-37362FC19A0A}"/>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3524221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5C5F46-5C84-442C-AAB5-ACA5464AE9B8}"/>
              </a:ext>
            </a:extLst>
          </p:cNvPr>
          <p:cNvSpPr>
            <a:spLocks noGrp="1"/>
          </p:cNvSpPr>
          <p:nvPr>
            <p:ph type="title" orient="vert"/>
          </p:nvPr>
        </p:nvSpPr>
        <p:spPr>
          <a:xfrm>
            <a:off x="7088981" y="365125"/>
            <a:ext cx="2135981"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398BA7-15F5-4D19-9632-64CBD1542A71}"/>
              </a:ext>
            </a:extLst>
          </p:cNvPr>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E5AB8A-D474-4B2D-9043-64AFD84111E6}"/>
              </a:ext>
            </a:extLst>
          </p:cNvPr>
          <p:cNvSpPr>
            <a:spLocks noGrp="1"/>
          </p:cNvSpPr>
          <p:nvPr>
            <p:ph type="dt" sz="half" idx="10"/>
          </p:nvPr>
        </p:nvSpPr>
        <p:spPr/>
        <p:txBody>
          <a:body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C8D28B91-D46C-47CF-B9B4-60ADC6CB9B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06C982-6B2B-4E5B-BDEC-4AD38219C3F0}"/>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141920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CF394"/>
            </a:gs>
            <a:gs pos="74000">
              <a:srgbClr val="FCF394">
                <a:lumMod val="45000"/>
                <a:lumOff val="55000"/>
              </a:srgbClr>
            </a:gs>
            <a:gs pos="83000">
              <a:srgbClr val="FCF394">
                <a:lumMod val="45000"/>
                <a:lumOff val="55000"/>
              </a:srgbClr>
            </a:gs>
            <a:gs pos="100000">
              <a:srgbClr val="FCF394">
                <a:lumMod val="30000"/>
                <a:lumOff val="70000"/>
              </a:srgb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D81CB5-AD9A-4748-9A92-7D562828A3AC}"/>
              </a:ext>
            </a:extLst>
          </p:cNvPr>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05A2BF-61D1-4322-B867-A0A050A03B4A}"/>
              </a:ext>
            </a:extLst>
          </p:cNvPr>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E65AFC-08AE-4A61-8CC6-1563AEAAD6D5}"/>
              </a:ext>
            </a:extLst>
          </p:cNvPr>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F40077-170E-47CA-A855-93B95E712086}" type="datetimeFigureOut">
              <a:rPr lang="en-GB" smtClean="0"/>
              <a:t>07/03/2022</a:t>
            </a:fld>
            <a:endParaRPr lang="en-GB"/>
          </a:p>
        </p:txBody>
      </p:sp>
      <p:sp>
        <p:nvSpPr>
          <p:cNvPr id="5" name="Footer Placeholder 4">
            <a:extLst>
              <a:ext uri="{FF2B5EF4-FFF2-40B4-BE49-F238E27FC236}">
                <a16:creationId xmlns:a16="http://schemas.microsoft.com/office/drawing/2014/main" id="{CCBD87EA-4E99-4D07-90C0-540BF6AC017E}"/>
              </a:ext>
            </a:extLst>
          </p:cNvPr>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B53E30B-AAF2-4C3E-8172-9D6229262B42}"/>
              </a:ext>
            </a:extLst>
          </p:cNvPr>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AFC653-BD9A-475D-89C3-BBA71E4CEDEB}" type="slidenum">
              <a:rPr lang="en-GB" smtClean="0"/>
              <a:t>‹#›</a:t>
            </a:fld>
            <a:endParaRPr lang="en-GB"/>
          </a:p>
        </p:txBody>
      </p:sp>
    </p:spTree>
    <p:extLst>
      <p:ext uri="{BB962C8B-B14F-4D97-AF65-F5344CB8AC3E}">
        <p14:creationId xmlns:p14="http://schemas.microsoft.com/office/powerpoint/2010/main" val="3796601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www.pixabay.com" TargetMode="External"/><Relationship Id="rId2" Type="http://schemas.openxmlformats.org/officeDocument/2006/relationships/hyperlink" Target="http://www.mccrimmons.com" TargetMode="Externa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0.jpg"/><Relationship Id="rId1" Type="http://schemas.openxmlformats.org/officeDocument/2006/relationships/slideLayout" Target="../slideLayouts/slideLayout2.xml"/><Relationship Id="rId5" Type="http://schemas.openxmlformats.org/officeDocument/2006/relationships/image" Target="../media/image2.png"/><Relationship Id="rId4" Type="http://schemas.microsoft.com/office/2007/relationships/hdphoto" Target="../media/hdphoto2.wdp"/></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4463891-6F37-41EA-8DFB-A4EB888CF1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8334" y="2176027"/>
            <a:ext cx="6345976" cy="4698751"/>
          </a:xfrm>
          <a:prstGeom prst="rect">
            <a:avLst/>
          </a:prstGeom>
        </p:spPr>
      </p:pic>
      <p:sp>
        <p:nvSpPr>
          <p:cNvPr id="2" name="Title 1">
            <a:extLst>
              <a:ext uri="{FF2B5EF4-FFF2-40B4-BE49-F238E27FC236}">
                <a16:creationId xmlns:a16="http://schemas.microsoft.com/office/drawing/2014/main" id="{905ACE9D-F3ED-4E62-9984-14FB55E4EBEB}"/>
              </a:ext>
            </a:extLst>
          </p:cNvPr>
          <p:cNvSpPr>
            <a:spLocks noGrp="1"/>
          </p:cNvSpPr>
          <p:nvPr>
            <p:ph type="title"/>
          </p:nvPr>
        </p:nvSpPr>
        <p:spPr>
          <a:xfrm>
            <a:off x="497005" y="369118"/>
            <a:ext cx="8543925" cy="1325563"/>
          </a:xfrm>
        </p:spPr>
        <p:txBody>
          <a:bodyPr>
            <a:normAutofit/>
          </a:bodyPr>
          <a:lstStyle/>
          <a:p>
            <a:pPr algn="ctr"/>
            <a:r>
              <a:rPr lang="en-GB" sz="7200" b="1" dirty="0"/>
              <a:t>Year 4</a:t>
            </a:r>
          </a:p>
        </p:txBody>
      </p:sp>
      <p:sp>
        <p:nvSpPr>
          <p:cNvPr id="3" name="Content Placeholder 2">
            <a:extLst>
              <a:ext uri="{FF2B5EF4-FFF2-40B4-BE49-F238E27FC236}">
                <a16:creationId xmlns:a16="http://schemas.microsoft.com/office/drawing/2014/main" id="{390EE331-91E4-40E7-B3D9-7FC3C34A0704}"/>
              </a:ext>
            </a:extLst>
          </p:cNvPr>
          <p:cNvSpPr>
            <a:spLocks noGrp="1"/>
          </p:cNvSpPr>
          <p:nvPr>
            <p:ph idx="1"/>
          </p:nvPr>
        </p:nvSpPr>
        <p:spPr>
          <a:xfrm>
            <a:off x="497005" y="1694681"/>
            <a:ext cx="8543925" cy="481347"/>
          </a:xfrm>
        </p:spPr>
        <p:txBody>
          <a:bodyPr/>
          <a:lstStyle/>
          <a:p>
            <a:pPr marL="0" indent="0" algn="ctr">
              <a:buNone/>
            </a:pPr>
            <a:r>
              <a:rPr lang="en-GB" b="1" dirty="0" smtClean="0"/>
              <a:t>God loves us in our differences</a:t>
            </a:r>
            <a:endParaRPr lang="en-GB" b="1" dirty="0"/>
          </a:p>
        </p:txBody>
      </p:sp>
      <p:pic>
        <p:nvPicPr>
          <p:cNvPr id="5" name="Picture 4">
            <a:hlinkClick r:id="" action="ppaction://hlinkshowjump?jump=endshow"/>
            <a:extLst>
              <a:ext uri="{FF2B5EF4-FFF2-40B4-BE49-F238E27FC236}">
                <a16:creationId xmlns:a16="http://schemas.microsoft.com/office/drawing/2014/main" id="{B2698CA5-EAE0-4511-83A9-3874E0C8C0A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31774" y="6461965"/>
            <a:ext cx="227778" cy="280342"/>
          </a:xfrm>
          <a:prstGeom prst="rect">
            <a:avLst/>
          </a:prstGeom>
        </p:spPr>
      </p:pic>
    </p:spTree>
    <p:extLst>
      <p:ext uri="{BB962C8B-B14F-4D97-AF65-F5344CB8AC3E}">
        <p14:creationId xmlns:p14="http://schemas.microsoft.com/office/powerpoint/2010/main" val="2609557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390EE331-91E4-40E7-B3D9-7FC3C34A0704}"/>
              </a:ext>
            </a:extLst>
          </p:cNvPr>
          <p:cNvSpPr txBox="1">
            <a:spLocks noGrp="1"/>
          </p:cNvSpPr>
          <p:nvPr>
            <p:ph idx="1"/>
          </p:nvPr>
        </p:nvSpPr>
        <p:spPr>
          <a:xfrm>
            <a:off x="258558" y="1795310"/>
            <a:ext cx="4471531" cy="29460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320"/>
              </a:lnSpc>
              <a:spcBef>
                <a:spcPts val="0"/>
              </a:spcBef>
              <a:buNone/>
            </a:pPr>
            <a:r>
              <a:rPr lang="en-US" sz="1000" dirty="0"/>
              <a:t>This Powerpoint presentation is a simplified form of the </a:t>
            </a:r>
            <a:r>
              <a:rPr lang="en-US" sz="1000" dirty="0" smtClean="0"/>
              <a:t/>
            </a:r>
            <a:br>
              <a:rPr lang="en-US" sz="1000" dirty="0" smtClean="0"/>
            </a:br>
            <a:r>
              <a:rPr lang="en-US" sz="1000" i="1" dirty="0" smtClean="0"/>
              <a:t>A Journey </a:t>
            </a:r>
            <a:r>
              <a:rPr lang="en-US" sz="1000" i="1" dirty="0"/>
              <a:t>in </a:t>
            </a:r>
            <a:r>
              <a:rPr lang="en-US" sz="1000" i="1" dirty="0" smtClean="0"/>
              <a:t>Love </a:t>
            </a:r>
            <a:r>
              <a:rPr lang="en-US" sz="1000" dirty="0"/>
              <a:t>book and should be used in conjunction with </a:t>
            </a:r>
            <a:r>
              <a:rPr lang="en-US" sz="1000" dirty="0" smtClean="0"/>
              <a:t/>
            </a:r>
            <a:br>
              <a:rPr lang="en-US" sz="1000" dirty="0" smtClean="0"/>
            </a:br>
            <a:r>
              <a:rPr lang="en-US" sz="1000" dirty="0" smtClean="0"/>
              <a:t>this </a:t>
            </a:r>
            <a:r>
              <a:rPr lang="en-US" sz="1000" dirty="0"/>
              <a:t>publication.</a:t>
            </a:r>
          </a:p>
          <a:p>
            <a:pPr marL="0" indent="0" algn="ctr">
              <a:lnSpc>
                <a:spcPts val="1320"/>
              </a:lnSpc>
              <a:spcBef>
                <a:spcPts val="0"/>
              </a:spcBef>
              <a:buNone/>
            </a:pPr>
            <a:r>
              <a:rPr lang="en-US" sz="1000" dirty="0"/>
              <a:t>The book is available </a:t>
            </a:r>
            <a:r>
              <a:rPr lang="en-US" sz="1000" dirty="0" smtClean="0"/>
              <a:t>from </a:t>
            </a:r>
            <a:r>
              <a:rPr lang="en-US" sz="1000" dirty="0" err="1" smtClean="0"/>
              <a:t>www.mccrimmons.com</a:t>
            </a:r>
            <a:endParaRPr lang="en-US" sz="1000" dirty="0" smtClean="0">
              <a:cs typeface="Arial"/>
            </a:endParaRPr>
          </a:p>
          <a:p>
            <a:pPr marL="0" indent="0" algn="ctr">
              <a:lnSpc>
                <a:spcPts val="1320"/>
              </a:lnSpc>
              <a:spcBef>
                <a:spcPts val="0"/>
              </a:spcBef>
              <a:buNone/>
            </a:pPr>
            <a:endParaRPr lang="en-US" sz="1000" dirty="0" smtClean="0">
              <a:cs typeface="Arial"/>
            </a:endParaRPr>
          </a:p>
          <a:p>
            <a:pPr marL="0" indent="0" algn="ctr">
              <a:lnSpc>
                <a:spcPts val="1320"/>
              </a:lnSpc>
              <a:spcBef>
                <a:spcPts val="0"/>
              </a:spcBef>
              <a:buNone/>
            </a:pPr>
            <a:r>
              <a:rPr lang="en-US" sz="1000" dirty="0" smtClean="0">
                <a:cs typeface="Arial"/>
              </a:rPr>
              <a:t>Published </a:t>
            </a:r>
            <a:r>
              <a:rPr lang="en-US" sz="1000" dirty="0">
                <a:cs typeface="Arial"/>
              </a:rPr>
              <a:t>in United Kingdom in 2020 by</a:t>
            </a:r>
          </a:p>
          <a:p>
            <a:pPr marL="0" indent="0" algn="ctr">
              <a:lnSpc>
                <a:spcPts val="1320"/>
              </a:lnSpc>
              <a:spcBef>
                <a:spcPts val="0"/>
              </a:spcBef>
              <a:buNone/>
            </a:pPr>
            <a:r>
              <a:rPr lang="en-US" sz="1000" dirty="0" err="1">
                <a:cs typeface="Arial"/>
              </a:rPr>
              <a:t>McCrimmon</a:t>
            </a:r>
            <a:r>
              <a:rPr lang="en-US" sz="1000" dirty="0">
                <a:cs typeface="Arial"/>
              </a:rPr>
              <a:t> Publishing Co. Ltd.</a:t>
            </a:r>
          </a:p>
          <a:p>
            <a:pPr marL="0" indent="0" algn="ctr">
              <a:lnSpc>
                <a:spcPts val="1320"/>
              </a:lnSpc>
              <a:spcBef>
                <a:spcPts val="0"/>
              </a:spcBef>
              <a:buNone/>
            </a:pPr>
            <a:r>
              <a:rPr lang="en-US" sz="1000" dirty="0" err="1">
                <a:cs typeface="Arial"/>
              </a:rPr>
              <a:t>sales@mccrimmons.com</a:t>
            </a:r>
            <a:r>
              <a:rPr lang="en-US" sz="1000" dirty="0">
                <a:cs typeface="Arial"/>
              </a:rPr>
              <a:t> / </a:t>
            </a:r>
            <a:r>
              <a:rPr lang="en-US" sz="1000" dirty="0" smtClean="0">
                <a:cs typeface="Arial"/>
                <a:hlinkClick r:id="rId2"/>
              </a:rPr>
              <a:t>www.mccrimmons.com</a:t>
            </a:r>
            <a:endParaRPr lang="en-US" sz="1000" dirty="0" smtClean="0">
              <a:cs typeface="Arial"/>
            </a:endParaRPr>
          </a:p>
          <a:p>
            <a:pPr marL="0" indent="0" algn="ctr">
              <a:lnSpc>
                <a:spcPts val="1320"/>
              </a:lnSpc>
              <a:spcBef>
                <a:spcPts val="0"/>
              </a:spcBef>
              <a:buNone/>
            </a:pPr>
            <a:r>
              <a:rPr lang="en-US" sz="1000" dirty="0" err="1">
                <a:cs typeface="Arial"/>
              </a:rPr>
              <a:t>McCrimmon</a:t>
            </a:r>
            <a:r>
              <a:rPr lang="en-US" sz="1000" dirty="0">
                <a:cs typeface="Arial"/>
              </a:rPr>
              <a:t> order ref: </a:t>
            </a:r>
            <a:r>
              <a:rPr lang="en-US" sz="1000" dirty="0" smtClean="0">
                <a:cs typeface="Arial"/>
              </a:rPr>
              <a:t>MB7863CD</a:t>
            </a:r>
            <a:endParaRPr lang="en-US" sz="1000" dirty="0">
              <a:cs typeface="Arial"/>
            </a:endParaRPr>
          </a:p>
          <a:p>
            <a:pPr marL="0" indent="0" algn="ctr">
              <a:lnSpc>
                <a:spcPts val="1320"/>
              </a:lnSpc>
              <a:spcBef>
                <a:spcPts val="0"/>
              </a:spcBef>
              <a:buNone/>
            </a:pPr>
            <a:endParaRPr lang="en-GB" sz="1000" dirty="0" smtClean="0">
              <a:cs typeface="Arial"/>
            </a:endParaRPr>
          </a:p>
          <a:p>
            <a:pPr marL="0" indent="0" algn="ctr">
              <a:lnSpc>
                <a:spcPts val="1320"/>
              </a:lnSpc>
              <a:spcBef>
                <a:spcPts val="0"/>
              </a:spcBef>
              <a:buNone/>
            </a:pPr>
            <a:r>
              <a:rPr lang="en-GB" sz="1000" dirty="0" smtClean="0">
                <a:cs typeface="Arial"/>
              </a:rPr>
              <a:t>Text © 2005/2006/2020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 and the following contributors.</a:t>
            </a:r>
          </a:p>
          <a:p>
            <a:pPr marL="0" indent="0" algn="ctr">
              <a:lnSpc>
                <a:spcPts val="1320"/>
              </a:lnSpc>
              <a:spcBef>
                <a:spcPts val="0"/>
              </a:spcBef>
              <a:buNone/>
            </a:pPr>
            <a:r>
              <a:rPr lang="en-GB" sz="1000" dirty="0">
                <a:cs typeface="Arial"/>
              </a:rPr>
              <a:t>﻿Dr </a:t>
            </a:r>
            <a:r>
              <a:rPr lang="en-GB" sz="1000" dirty="0" err="1">
                <a:cs typeface="Arial"/>
              </a:rPr>
              <a:t>Sathi</a:t>
            </a:r>
            <a:r>
              <a:rPr lang="en-GB" sz="1000" dirty="0">
                <a:cs typeface="Arial"/>
              </a:rPr>
              <a:t> </a:t>
            </a:r>
            <a:r>
              <a:rPr lang="en-GB" sz="1000" dirty="0" err="1">
                <a:cs typeface="Arial"/>
              </a:rPr>
              <a:t>Aiya</a:t>
            </a:r>
            <a:r>
              <a:rPr lang="en-GB" sz="1000" dirty="0">
                <a:cs typeface="Arial"/>
              </a:rPr>
              <a:t> / </a:t>
            </a:r>
            <a:r>
              <a:rPr lang="en-GB" sz="1000" dirty="0" err="1">
                <a:cs typeface="Arial"/>
              </a:rPr>
              <a:t>Ilse</a:t>
            </a:r>
            <a:r>
              <a:rPr lang="en-GB" sz="1000" dirty="0">
                <a:cs typeface="Arial"/>
              </a:rPr>
              <a:t> </a:t>
            </a:r>
            <a:r>
              <a:rPr lang="en-GB" sz="1000" dirty="0" err="1">
                <a:cs typeface="Arial"/>
              </a:rPr>
              <a:t>Brockling</a:t>
            </a:r>
            <a:r>
              <a:rPr lang="en-GB" sz="1000" dirty="0">
                <a:cs typeface="Arial"/>
              </a:rPr>
              <a:t> / </a:t>
            </a:r>
            <a:r>
              <a:rPr lang="en-GB" sz="1000" dirty="0" err="1">
                <a:cs typeface="Arial"/>
              </a:rPr>
              <a:t>Fr</a:t>
            </a:r>
            <a:r>
              <a:rPr lang="en-GB" sz="1000" dirty="0">
                <a:cs typeface="Arial"/>
              </a:rPr>
              <a:t> David Clemens</a:t>
            </a:r>
          </a:p>
          <a:p>
            <a:pPr marL="0" indent="0" algn="ctr">
              <a:lnSpc>
                <a:spcPts val="1320"/>
              </a:lnSpc>
              <a:spcBef>
                <a:spcPts val="0"/>
              </a:spcBef>
              <a:buNone/>
            </a:pPr>
            <a:r>
              <a:rPr lang="en-GB" sz="1000" dirty="0">
                <a:cs typeface="Arial"/>
              </a:rPr>
              <a:t>Sarah </a:t>
            </a:r>
            <a:r>
              <a:rPr lang="en-GB" sz="1000" dirty="0" err="1">
                <a:cs typeface="Arial"/>
              </a:rPr>
              <a:t>Feist</a:t>
            </a:r>
            <a:r>
              <a:rPr lang="en-GB" sz="1000" dirty="0">
                <a:cs typeface="Arial"/>
              </a:rPr>
              <a:t> / Shaun </a:t>
            </a:r>
            <a:r>
              <a:rPr lang="en-GB" sz="1000" dirty="0" err="1">
                <a:cs typeface="Arial"/>
              </a:rPr>
              <a:t>Kelliher</a:t>
            </a:r>
            <a:r>
              <a:rPr lang="en-GB" sz="1000" dirty="0">
                <a:cs typeface="Arial"/>
              </a:rPr>
              <a:t> / Patrick </a:t>
            </a:r>
            <a:r>
              <a:rPr lang="en-GB" sz="1000" dirty="0" smtClean="0">
                <a:cs typeface="Arial"/>
              </a:rPr>
              <a:t>Harrison.</a:t>
            </a:r>
          </a:p>
          <a:p>
            <a:pPr marL="0" indent="0" algn="ctr">
              <a:lnSpc>
                <a:spcPts val="1320"/>
              </a:lnSpc>
              <a:spcBef>
                <a:spcPts val="0"/>
              </a:spcBef>
              <a:buNone/>
            </a:pPr>
            <a:r>
              <a:rPr lang="en-GB" sz="1000" dirty="0" smtClean="0">
                <a:cs typeface="Arial"/>
              </a:rPr>
              <a:t>Narrative text: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a:t>
            </a:r>
          </a:p>
          <a:p>
            <a:pPr marL="0" indent="0" algn="ctr">
              <a:lnSpc>
                <a:spcPts val="1320"/>
              </a:lnSpc>
              <a:spcBef>
                <a:spcPts val="0"/>
              </a:spcBef>
              <a:buNone/>
            </a:pPr>
            <a:endParaRPr lang="en-GB" sz="1000" dirty="0">
              <a:cs typeface="Arial"/>
            </a:endParaRPr>
          </a:p>
          <a:p>
            <a:pPr marL="0" indent="0" algn="ctr">
              <a:lnSpc>
                <a:spcPts val="1320"/>
              </a:lnSpc>
              <a:spcBef>
                <a:spcPts val="0"/>
              </a:spcBef>
              <a:buNone/>
            </a:pPr>
            <a:r>
              <a:rPr lang="en-GB" sz="1000" dirty="0" err="1" smtClean="0">
                <a:cs typeface="Arial"/>
              </a:rPr>
              <a:t>Powerpoint</a:t>
            </a:r>
            <a:r>
              <a:rPr lang="en-GB" sz="1000" dirty="0" smtClean="0">
                <a:cs typeface="Arial"/>
              </a:rPr>
              <a:t> construction and design by </a:t>
            </a:r>
            <a:r>
              <a:rPr lang="en-GB" sz="1000" dirty="0" err="1" smtClean="0">
                <a:cs typeface="Arial"/>
              </a:rPr>
              <a:t>Éanna</a:t>
            </a:r>
            <a:r>
              <a:rPr lang="en-GB" sz="1000" dirty="0" smtClean="0">
                <a:cs typeface="Arial"/>
              </a:rPr>
              <a:t> </a:t>
            </a:r>
            <a:r>
              <a:rPr lang="en-GB" sz="1000" dirty="0" err="1" smtClean="0">
                <a:cs typeface="Arial"/>
              </a:rPr>
              <a:t>McAteer</a:t>
            </a:r>
            <a:endParaRPr lang="en-GB" sz="1000" dirty="0" smtClean="0">
              <a:cs typeface="Arial"/>
            </a:endParaRPr>
          </a:p>
        </p:txBody>
      </p:sp>
      <p:sp>
        <p:nvSpPr>
          <p:cNvPr id="5" name="TextBox 4"/>
          <p:cNvSpPr txBox="1"/>
          <p:nvPr/>
        </p:nvSpPr>
        <p:spPr>
          <a:xfrm>
            <a:off x="280940" y="4760764"/>
            <a:ext cx="4521969" cy="1477328"/>
          </a:xfrm>
          <a:prstGeom prst="rect">
            <a:avLst/>
          </a:prstGeom>
          <a:noFill/>
        </p:spPr>
        <p:txBody>
          <a:bodyPr wrap="square" rtlCol="0">
            <a:spAutoFit/>
          </a:bodyPr>
          <a:lstStyle/>
          <a:p>
            <a:pPr>
              <a:lnSpc>
                <a:spcPts val="1080"/>
              </a:lnSpc>
            </a:pPr>
            <a:r>
              <a:rPr lang="en-US" sz="900" i="1" dirty="0" smtClean="0">
                <a:latin typeface="Arial"/>
                <a:cs typeface="Arial"/>
              </a:rPr>
              <a:t>Acknowledgements</a:t>
            </a:r>
            <a:endParaRPr lang="en-US" sz="900" i="1" dirty="0">
              <a:latin typeface="Arial"/>
              <a:cs typeface="Arial"/>
            </a:endParaRPr>
          </a:p>
          <a:p>
            <a:pPr>
              <a:lnSpc>
                <a:spcPts val="1080"/>
              </a:lnSpc>
            </a:pPr>
            <a:r>
              <a:rPr lang="en-US" sz="900" dirty="0">
                <a:latin typeface="Arial"/>
                <a:cs typeface="Arial"/>
              </a:rPr>
              <a:t>Most of the mages used in this Powerpoint presentation are from </a:t>
            </a:r>
            <a:r>
              <a:rPr lang="en-US" sz="900" dirty="0">
                <a:latin typeface="Arial"/>
                <a:cs typeface="Arial"/>
                <a:hlinkClick r:id="rId3"/>
              </a:rPr>
              <a:t>www.pixabay.com</a:t>
            </a:r>
            <a:r>
              <a:rPr lang="en-US" sz="900" dirty="0">
                <a:latin typeface="Arial"/>
                <a:cs typeface="Arial"/>
              </a:rPr>
              <a:t> </a:t>
            </a:r>
            <a:r>
              <a:rPr lang="en-US" sz="900" dirty="0" err="1">
                <a:latin typeface="Arial"/>
                <a:cs typeface="Arial"/>
              </a:rPr>
              <a:t>Pixabay</a:t>
            </a:r>
            <a:r>
              <a:rPr lang="en-US" sz="900" dirty="0">
                <a:latin typeface="Arial"/>
                <a:cs typeface="Arial"/>
              </a:rPr>
              <a:t> are an online (free to use for commercial use) image library.</a:t>
            </a:r>
          </a:p>
          <a:p>
            <a:pPr>
              <a:lnSpc>
                <a:spcPts val="1080"/>
              </a:lnSpc>
            </a:pPr>
            <a:endParaRPr lang="en-US" sz="900" dirty="0">
              <a:latin typeface="Arial"/>
              <a:cs typeface="Arial"/>
            </a:endParaRPr>
          </a:p>
          <a:p>
            <a:pPr>
              <a:lnSpc>
                <a:spcPts val="1080"/>
              </a:lnSpc>
            </a:pPr>
            <a:r>
              <a:rPr lang="en-US" sz="900" i="1" dirty="0">
                <a:latin typeface="Arial"/>
                <a:cs typeface="Arial"/>
              </a:rPr>
              <a:t>Other image credits</a:t>
            </a:r>
          </a:p>
          <a:p>
            <a:pPr>
              <a:lnSpc>
                <a:spcPts val="1080"/>
              </a:lnSpc>
            </a:pPr>
            <a:endParaRPr lang="en-US" sz="900" dirty="0">
              <a:latin typeface="Arial"/>
              <a:cs typeface="Arial"/>
            </a:endParaRPr>
          </a:p>
          <a:p>
            <a:pPr>
              <a:lnSpc>
                <a:spcPts val="1080"/>
              </a:lnSpc>
            </a:pPr>
            <a:r>
              <a:rPr lang="en-US" sz="900" dirty="0" smtClean="0">
                <a:latin typeface="Arial"/>
                <a:cs typeface="Arial"/>
              </a:rPr>
              <a:t>13 &amp; 14	</a:t>
            </a:r>
            <a:r>
              <a:rPr lang="en-US" sz="900" dirty="0" err="1" smtClean="0">
                <a:latin typeface="Arial"/>
                <a:cs typeface="Arial"/>
              </a:rPr>
              <a:t>Pexels</a:t>
            </a:r>
            <a:r>
              <a:rPr lang="en-US" sz="900" dirty="0" smtClean="0">
                <a:latin typeface="Arial"/>
                <a:cs typeface="Arial"/>
              </a:rPr>
              <a:t> </a:t>
            </a:r>
            <a:r>
              <a:rPr lang="en-US" sz="900" dirty="0">
                <a:latin typeface="Arial"/>
                <a:cs typeface="Arial"/>
              </a:rPr>
              <a:t>(</a:t>
            </a:r>
            <a:r>
              <a:rPr lang="en-US" sz="900" dirty="0" err="1">
                <a:latin typeface="Arial"/>
                <a:cs typeface="Arial"/>
              </a:rPr>
              <a:t>Fauxels</a:t>
            </a:r>
            <a:r>
              <a:rPr lang="en-US" sz="900" dirty="0" smtClean="0">
                <a:latin typeface="Arial"/>
                <a:cs typeface="Arial"/>
              </a:rPr>
              <a:t>)</a:t>
            </a:r>
            <a:endParaRPr lang="en-GB" sz="900" dirty="0">
              <a:latin typeface="Arial"/>
              <a:cs typeface="Arial"/>
            </a:endParaRPr>
          </a:p>
          <a:p>
            <a:pPr>
              <a:lnSpc>
                <a:spcPts val="1080"/>
              </a:lnSpc>
            </a:pPr>
            <a:r>
              <a:rPr lang="en-US" sz="900" dirty="0" smtClean="0">
                <a:latin typeface="Arial"/>
                <a:cs typeface="Arial"/>
              </a:rPr>
              <a:t>16	</a:t>
            </a:r>
            <a:r>
              <a:rPr lang="en-US" sz="900" dirty="0" err="1" smtClean="0">
                <a:latin typeface="Arial"/>
                <a:cs typeface="Arial"/>
              </a:rPr>
              <a:t>Pexels</a:t>
            </a:r>
            <a:r>
              <a:rPr lang="en-US" sz="900" dirty="0" smtClean="0">
                <a:latin typeface="Arial"/>
                <a:cs typeface="Arial"/>
              </a:rPr>
              <a:t> </a:t>
            </a:r>
            <a:r>
              <a:rPr lang="en-US" sz="900" dirty="0">
                <a:latin typeface="Arial"/>
                <a:cs typeface="Arial"/>
              </a:rPr>
              <a:t>(</a:t>
            </a:r>
            <a:r>
              <a:rPr lang="en-US" sz="900" dirty="0" err="1">
                <a:latin typeface="Arial"/>
                <a:cs typeface="Arial"/>
              </a:rPr>
              <a:t>Agung</a:t>
            </a:r>
            <a:r>
              <a:rPr lang="en-US" sz="900" dirty="0">
                <a:latin typeface="Arial"/>
                <a:cs typeface="Arial"/>
              </a:rPr>
              <a:t> </a:t>
            </a:r>
            <a:r>
              <a:rPr lang="en-US" sz="900" dirty="0" err="1">
                <a:latin typeface="Arial"/>
                <a:cs typeface="Arial"/>
              </a:rPr>
              <a:t>Pandit</a:t>
            </a:r>
            <a:r>
              <a:rPr lang="en-US" sz="900" dirty="0">
                <a:latin typeface="Arial"/>
                <a:cs typeface="Arial"/>
              </a:rPr>
              <a:t> </a:t>
            </a:r>
            <a:r>
              <a:rPr lang="en-US" sz="900" dirty="0" err="1">
                <a:latin typeface="Arial"/>
                <a:cs typeface="Arial"/>
              </a:rPr>
              <a:t>Wiguna</a:t>
            </a:r>
            <a:r>
              <a:rPr lang="en-US" sz="900" dirty="0" smtClean="0">
                <a:latin typeface="Arial"/>
                <a:cs typeface="Arial"/>
              </a:rPr>
              <a:t>)</a:t>
            </a:r>
            <a:endParaRPr lang="en-GB" sz="900" dirty="0">
              <a:latin typeface="Arial"/>
              <a:cs typeface="Arial"/>
            </a:endParaRPr>
          </a:p>
          <a:p>
            <a:pPr>
              <a:lnSpc>
                <a:spcPts val="1080"/>
              </a:lnSpc>
            </a:pPr>
            <a:r>
              <a:rPr lang="en-US" sz="900" dirty="0" smtClean="0">
                <a:latin typeface="Arial"/>
                <a:cs typeface="Arial"/>
              </a:rPr>
              <a:t>17	</a:t>
            </a:r>
            <a:r>
              <a:rPr lang="en-US" sz="900" dirty="0" err="1" smtClean="0">
                <a:latin typeface="Arial"/>
                <a:cs typeface="Arial"/>
              </a:rPr>
              <a:t>Pexels</a:t>
            </a:r>
            <a:r>
              <a:rPr lang="en-US" sz="900" dirty="0" smtClean="0">
                <a:latin typeface="Arial"/>
                <a:cs typeface="Arial"/>
              </a:rPr>
              <a:t> (Jorge </a:t>
            </a:r>
            <a:r>
              <a:rPr lang="en-US" sz="900" dirty="0" err="1">
                <a:latin typeface="Arial"/>
                <a:cs typeface="Arial"/>
              </a:rPr>
              <a:t>Barreto</a:t>
            </a:r>
            <a:r>
              <a:rPr lang="en-US" sz="900" dirty="0" smtClean="0">
                <a:latin typeface="Arial"/>
                <a:cs typeface="Arial"/>
              </a:rPr>
              <a:t>)</a:t>
            </a:r>
            <a:endParaRPr lang="en-GB" sz="900" dirty="0">
              <a:latin typeface="Arial"/>
              <a:cs typeface="Arial"/>
            </a:endParaRPr>
          </a:p>
          <a:p>
            <a:pPr>
              <a:lnSpc>
                <a:spcPts val="1080"/>
              </a:lnSpc>
            </a:pPr>
            <a:r>
              <a:rPr lang="en-US" sz="900" dirty="0" smtClean="0">
                <a:latin typeface="Arial"/>
                <a:cs typeface="Arial"/>
              </a:rPr>
              <a:t>18</a:t>
            </a:r>
            <a:r>
              <a:rPr lang="en-US" sz="900" dirty="0">
                <a:latin typeface="Arial"/>
                <a:cs typeface="Arial"/>
              </a:rPr>
              <a:t>	</a:t>
            </a:r>
            <a:r>
              <a:rPr lang="en-US" sz="900" dirty="0" err="1" smtClean="0">
                <a:latin typeface="Arial"/>
                <a:cs typeface="Arial"/>
              </a:rPr>
              <a:t>Pexels</a:t>
            </a:r>
            <a:r>
              <a:rPr lang="en-US" sz="900" dirty="0" smtClean="0">
                <a:latin typeface="Arial"/>
                <a:cs typeface="Arial"/>
              </a:rPr>
              <a:t> </a:t>
            </a:r>
            <a:r>
              <a:rPr lang="en-US" sz="900" dirty="0">
                <a:latin typeface="Arial"/>
                <a:cs typeface="Arial"/>
              </a:rPr>
              <a:t>(</a:t>
            </a:r>
            <a:r>
              <a:rPr lang="en-US" sz="900" dirty="0" err="1">
                <a:latin typeface="Arial"/>
                <a:cs typeface="Arial"/>
              </a:rPr>
              <a:t>Porapak</a:t>
            </a:r>
            <a:r>
              <a:rPr lang="en-US" sz="900" dirty="0">
                <a:latin typeface="Arial"/>
                <a:cs typeface="Arial"/>
              </a:rPr>
              <a:t> </a:t>
            </a:r>
            <a:r>
              <a:rPr lang="en-US" sz="900" dirty="0" err="1">
                <a:latin typeface="Arial"/>
                <a:cs typeface="Arial"/>
              </a:rPr>
              <a:t>Apichodilok</a:t>
            </a:r>
            <a:r>
              <a:rPr lang="en-US" sz="900" dirty="0">
                <a:latin typeface="Arial"/>
                <a:cs typeface="Arial"/>
              </a:rPr>
              <a:t>) </a:t>
            </a:r>
            <a:endParaRPr lang="en-GB" sz="900" dirty="0">
              <a:latin typeface="Arial"/>
              <a:cs typeface="Arial"/>
            </a:endParaRPr>
          </a:p>
        </p:txBody>
      </p:sp>
      <p:sp>
        <p:nvSpPr>
          <p:cNvPr id="10" name="TextBox 9"/>
          <p:cNvSpPr txBox="1"/>
          <p:nvPr/>
        </p:nvSpPr>
        <p:spPr>
          <a:xfrm>
            <a:off x="5095394" y="423127"/>
            <a:ext cx="4557383" cy="31700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000" b="1" dirty="0">
                <a:latin typeface="Arial"/>
                <a:cs typeface="Arial"/>
              </a:rPr>
              <a:t>IMPORTANT</a:t>
            </a:r>
          </a:p>
          <a:p>
            <a:pPr algn="ctr"/>
            <a:r>
              <a:rPr lang="en-US" sz="1000" b="1" dirty="0">
                <a:latin typeface="Arial"/>
                <a:cs typeface="Arial"/>
              </a:rPr>
              <a:t>Copyright and Terms and Conditions of use</a:t>
            </a:r>
          </a:p>
          <a:p>
            <a:pPr algn="ctr"/>
            <a:r>
              <a:rPr lang="en-US" sz="1000" dirty="0">
                <a:latin typeface="Arial"/>
                <a:cs typeface="Arial"/>
              </a:rPr>
              <a:t>By using this Powerpoint CD presentation you are agreeing to the following terms and conditions.</a:t>
            </a:r>
          </a:p>
          <a:p>
            <a:pPr algn="ctr"/>
            <a:r>
              <a:rPr lang="en-US" sz="1000" dirty="0">
                <a:latin typeface="Arial"/>
                <a:cs typeface="Arial"/>
              </a:rPr>
              <a:t>All images and text are copyright to the respective owners and can only be used and shown as a presentation within a classroom or other room or area within an educational establishment.</a:t>
            </a:r>
          </a:p>
          <a:p>
            <a:pPr algn="ctr"/>
            <a:endParaRPr lang="en-US" sz="1000" dirty="0">
              <a:latin typeface="Arial"/>
              <a:cs typeface="Arial"/>
            </a:endParaRPr>
          </a:p>
          <a:p>
            <a:pPr algn="ctr"/>
            <a:r>
              <a:rPr lang="en-US" sz="1000" dirty="0">
                <a:latin typeface="Arial"/>
                <a:cs typeface="Arial"/>
              </a:rPr>
              <a:t>– All the files and images contained within this PowerPoint presentation are subject to copyright restrictions and cannot be duplicated, copied or shared as detailed on the CD and CD packaging (Unlawful duplication is prohibited by law)</a:t>
            </a:r>
            <a:r>
              <a:rPr lang="en-US" sz="1000" b="1" dirty="0">
                <a:latin typeface="Arial"/>
                <a:cs typeface="Arial"/>
              </a:rPr>
              <a:t>.</a:t>
            </a:r>
            <a:br>
              <a:rPr lang="en-US" sz="1000" b="1" dirty="0">
                <a:latin typeface="Arial"/>
                <a:cs typeface="Arial"/>
              </a:rPr>
            </a:br>
            <a:r>
              <a:rPr lang="en-US" sz="1000" b="1" dirty="0">
                <a:solidFill>
                  <a:srgbClr val="FF0000"/>
                </a:solidFill>
                <a:latin typeface="Arial"/>
                <a:cs typeface="Arial"/>
              </a:rPr>
              <a:t>– You must NOT share this Powerpoint presentation or any of the text and images by uploading them to a website on the Internet.</a:t>
            </a:r>
            <a:br>
              <a:rPr lang="en-US" sz="1000" b="1" dirty="0">
                <a:solidFill>
                  <a:srgbClr val="FF0000"/>
                </a:solidFill>
                <a:latin typeface="Arial"/>
                <a:cs typeface="Arial"/>
              </a:rPr>
            </a:br>
            <a:r>
              <a:rPr lang="en-US" sz="1000" b="1" dirty="0">
                <a:solidFill>
                  <a:srgbClr val="FF0000"/>
                </a:solidFill>
                <a:latin typeface="Arial"/>
                <a:cs typeface="Arial"/>
              </a:rPr>
              <a:t>If you have purchased a Network Licence you may store the Powerpoint presentation on your Intranet.</a:t>
            </a:r>
          </a:p>
          <a:p>
            <a:pPr algn="ctr"/>
            <a:r>
              <a:rPr lang="en-US" sz="1000" b="1" dirty="0">
                <a:latin typeface="Arial"/>
                <a:cs typeface="Arial"/>
              </a:rPr>
              <a:t>– You must not change/alter or recreate the files in any way or form.</a:t>
            </a:r>
          </a:p>
          <a:p>
            <a:pPr algn="ctr"/>
            <a:r>
              <a:rPr lang="en-US" sz="1000" b="1" dirty="0">
                <a:latin typeface="Arial"/>
                <a:cs typeface="Arial"/>
              </a:rPr>
              <a:t>– If you do not comply with the terms of this </a:t>
            </a:r>
            <a:r>
              <a:rPr lang="en-US" sz="1000" b="1" dirty="0" err="1">
                <a:latin typeface="Arial"/>
                <a:cs typeface="Arial"/>
              </a:rPr>
              <a:t>licence</a:t>
            </a:r>
            <a:r>
              <a:rPr lang="en-US" sz="1000" b="1" dirty="0">
                <a:latin typeface="Arial"/>
                <a:cs typeface="Arial"/>
              </a:rPr>
              <a:t> you could be liable to legal action against you by the copyright holder and/or the agency that acts on their behalf.</a:t>
            </a:r>
            <a:endParaRPr lang="en-US" sz="1000" dirty="0">
              <a:latin typeface="Arial"/>
              <a:cs typeface="Arial"/>
            </a:endParaRPr>
          </a:p>
        </p:txBody>
      </p:sp>
      <p:sp>
        <p:nvSpPr>
          <p:cNvPr id="11" name="TextBox 10"/>
          <p:cNvSpPr txBox="1"/>
          <p:nvPr/>
        </p:nvSpPr>
        <p:spPr>
          <a:xfrm>
            <a:off x="6226848" y="5746103"/>
            <a:ext cx="2161309" cy="369332"/>
          </a:xfrm>
          <a:prstGeom prst="rect">
            <a:avLst/>
          </a:prstGeom>
          <a:noFill/>
        </p:spPr>
        <p:txBody>
          <a:bodyPr wrap="square" rtlCol="0">
            <a:spAutoFit/>
          </a:bodyPr>
          <a:lstStyle/>
          <a:p>
            <a:pPr algn="ctr"/>
            <a:r>
              <a:rPr lang="en-GB" b="1" i="1" dirty="0" smtClean="0">
                <a:solidFill>
                  <a:schemeClr val="accent1"/>
                </a:solidFill>
                <a:latin typeface="Arial"/>
                <a:cs typeface="Arial"/>
              </a:rPr>
              <a:t>CONTINUE</a:t>
            </a:r>
            <a:endParaRPr lang="en-US" b="1" dirty="0">
              <a:solidFill>
                <a:schemeClr val="accent1"/>
              </a:solidFill>
              <a:latin typeface="Arial"/>
              <a:cs typeface="Arial"/>
            </a:endParaRPr>
          </a:p>
        </p:txBody>
      </p:sp>
      <p:sp>
        <p:nvSpPr>
          <p:cNvPr id="12" name="TextBox 11"/>
          <p:cNvSpPr txBox="1"/>
          <p:nvPr/>
        </p:nvSpPr>
        <p:spPr>
          <a:xfrm>
            <a:off x="5988335" y="4112806"/>
            <a:ext cx="2575407" cy="230832"/>
          </a:xfrm>
          <a:prstGeom prst="rect">
            <a:avLst/>
          </a:prstGeom>
          <a:noFill/>
        </p:spPr>
        <p:txBody>
          <a:bodyPr wrap="square" rtlCol="0">
            <a:spAutoFit/>
          </a:bodyPr>
          <a:lstStyle/>
          <a:p>
            <a:pPr algn="ctr"/>
            <a:r>
              <a:rPr lang="en-US" sz="900" i="1" dirty="0" smtClean="0">
                <a:latin typeface="Arial"/>
                <a:cs typeface="Arial"/>
              </a:rPr>
              <a:t>I have read the Terms and Conditions above</a:t>
            </a:r>
            <a:r>
              <a:rPr lang="mr-IN" sz="900" i="1" dirty="0" smtClean="0">
                <a:latin typeface="Arial"/>
                <a:cs typeface="Arial"/>
              </a:rPr>
              <a:t>…</a:t>
            </a:r>
            <a:endParaRPr lang="en-GB" sz="900" i="1" dirty="0" smtClean="0">
              <a:latin typeface="Arial"/>
              <a:cs typeface="Arial"/>
            </a:endParaRPr>
          </a:p>
        </p:txBody>
      </p:sp>
      <p:pic>
        <p:nvPicPr>
          <p:cNvPr id="13" name="Picture 12" descr="play-1873546_1280.png">
            <a:hlinkClick r:id="" action="ppaction://hlinkshowjump?jump=nextslide"/>
          </p:cNvPr>
          <p:cNvPicPr>
            <a:picLocks noChangeAspect="1"/>
          </p:cNvPicPr>
          <p:nvPr/>
        </p:nvPicPr>
        <p:blipFill>
          <a:blip r:embed="rId4" cstate="hq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134484" y="3886795"/>
            <a:ext cx="2347578" cy="2347578"/>
          </a:xfrm>
          <a:prstGeom prst="rect">
            <a:avLst/>
          </a:prstGeom>
        </p:spPr>
      </p:pic>
    </p:spTree>
    <p:extLst>
      <p:ext uri="{BB962C8B-B14F-4D97-AF65-F5344CB8AC3E}">
        <p14:creationId xmlns:p14="http://schemas.microsoft.com/office/powerpoint/2010/main" val="323613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ACE9D-F3ED-4E62-9984-14FB55E4EBEB}"/>
              </a:ext>
            </a:extLst>
          </p:cNvPr>
          <p:cNvSpPr>
            <a:spLocks noGrp="1"/>
          </p:cNvSpPr>
          <p:nvPr>
            <p:ph type="title"/>
          </p:nvPr>
        </p:nvSpPr>
        <p:spPr/>
        <p:txBody>
          <a:bodyPr>
            <a:normAutofit/>
          </a:bodyPr>
          <a:lstStyle/>
          <a:p>
            <a:r>
              <a:rPr lang="en-GB" sz="7200" dirty="0"/>
              <a:t>Aim</a:t>
            </a:r>
          </a:p>
        </p:txBody>
      </p:sp>
      <p:sp>
        <p:nvSpPr>
          <p:cNvPr id="3" name="Content Placeholder 2">
            <a:extLst>
              <a:ext uri="{FF2B5EF4-FFF2-40B4-BE49-F238E27FC236}">
                <a16:creationId xmlns:a16="http://schemas.microsoft.com/office/drawing/2014/main" id="{390EE331-91E4-40E7-B3D9-7FC3C34A0704}"/>
              </a:ext>
            </a:extLst>
          </p:cNvPr>
          <p:cNvSpPr>
            <a:spLocks noGrp="1"/>
          </p:cNvSpPr>
          <p:nvPr>
            <p:ph idx="1"/>
          </p:nvPr>
        </p:nvSpPr>
        <p:spPr>
          <a:xfrm>
            <a:off x="681038" y="1584951"/>
            <a:ext cx="8855901" cy="1573461"/>
          </a:xfrm>
        </p:spPr>
        <p:txBody>
          <a:bodyPr>
            <a:normAutofit/>
          </a:bodyPr>
          <a:lstStyle/>
          <a:p>
            <a:pPr marL="0" indent="0">
              <a:lnSpc>
                <a:spcPts val="2880"/>
              </a:lnSpc>
              <a:spcBef>
                <a:spcPts val="0"/>
              </a:spcBef>
              <a:buNone/>
            </a:pPr>
            <a:r>
              <a:rPr lang="en-GB" sz="2400" dirty="0"/>
              <a:t>To make links and connections to show that we are all </a:t>
            </a:r>
            <a:r>
              <a:rPr lang="en-GB" sz="2400" dirty="0" smtClean="0"/>
              <a:t>different.</a:t>
            </a:r>
            <a:br>
              <a:rPr lang="en-GB" sz="2400" dirty="0" smtClean="0"/>
            </a:br>
            <a:r>
              <a:rPr lang="en-GB" sz="2400" dirty="0" smtClean="0"/>
              <a:t>To </a:t>
            </a:r>
            <a:r>
              <a:rPr lang="en-GB" sz="2400" dirty="0"/>
              <a:t>celebrate these differences as we appreciate that God’s love accepts us as we are now and as we change.</a:t>
            </a:r>
          </a:p>
        </p:txBody>
      </p:sp>
      <p:pic>
        <p:nvPicPr>
          <p:cNvPr id="11" name="Picture 10">
            <a:hlinkClick r:id="" action="ppaction://hlinkshowjump?jump=endshow"/>
            <a:extLst>
              <a:ext uri="{FF2B5EF4-FFF2-40B4-BE49-F238E27FC236}">
                <a16:creationId xmlns:a16="http://schemas.microsoft.com/office/drawing/2014/main" id="{B2698CA5-EAE0-4511-83A9-3874E0C8C0A0}"/>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a16="http://schemas.microsoft.com/office/drawing/2014/main" id="{F239CBBA-F237-444D-A841-260D048E7FD3}"/>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3</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pic>
        <p:nvPicPr>
          <p:cNvPr id="5" name="Picture 4">
            <a:extLst>
              <a:ext uri="{FF2B5EF4-FFF2-40B4-BE49-F238E27FC236}">
                <a16:creationId xmlns:a16="http://schemas.microsoft.com/office/drawing/2014/main" id="{9A430FDC-795A-49F8-946B-14E55781F9EA}"/>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902732" y="2792696"/>
            <a:ext cx="3926956" cy="3624883"/>
          </a:xfrm>
          <a:prstGeom prst="rect">
            <a:avLst/>
          </a:prstGeom>
          <a:ln>
            <a:noFill/>
          </a:ln>
          <a:effectLst>
            <a:softEdge rad="112500"/>
          </a:effectLst>
        </p:spPr>
      </p:pic>
    </p:spTree>
    <p:extLst>
      <p:ext uri="{BB962C8B-B14F-4D97-AF65-F5344CB8AC3E}">
        <p14:creationId xmlns:p14="http://schemas.microsoft.com/office/powerpoint/2010/main" val="629595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Picture 50">
            <a:hlinkClick r:id="" action="ppaction://hlinkshowjump?jump=endshow"/>
            <a:extLst>
              <a:ext uri="{FF2B5EF4-FFF2-40B4-BE49-F238E27FC236}">
                <a16:creationId xmlns:a16="http://schemas.microsoft.com/office/drawing/2014/main" id="{29652A65-CCE0-4641-8644-9054D79CEE3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52" name="Rectangle: Rounded Corners 51">
            <a:extLst>
              <a:ext uri="{FF2B5EF4-FFF2-40B4-BE49-F238E27FC236}">
                <a16:creationId xmlns:a16="http://schemas.microsoft.com/office/drawing/2014/main" id="{EBF85B0E-777B-48F5-BAA2-44946896CAAD}"/>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4</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pic>
        <p:nvPicPr>
          <p:cNvPr id="3" name="Picture 2">
            <a:extLst>
              <a:ext uri="{FF2B5EF4-FFF2-40B4-BE49-F238E27FC236}">
                <a16:creationId xmlns:a16="http://schemas.microsoft.com/office/drawing/2014/main" id="{849D05F8-F115-43AE-A2DB-A7625D4335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087" y="555652"/>
            <a:ext cx="6249098" cy="595341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5" name="TextBox 24">
            <a:extLst>
              <a:ext uri="{FF2B5EF4-FFF2-40B4-BE49-F238E27FC236}">
                <a16:creationId xmlns:a16="http://schemas.microsoft.com/office/drawing/2014/main" id="{F21DF3CE-30F1-4742-986A-9AC711B3B4E9}"/>
              </a:ext>
            </a:extLst>
          </p:cNvPr>
          <p:cNvSpPr txBox="1"/>
          <p:nvPr/>
        </p:nvSpPr>
        <p:spPr>
          <a:xfrm>
            <a:off x="800792" y="891551"/>
            <a:ext cx="766406" cy="461665"/>
          </a:xfrm>
          <a:prstGeom prst="rect">
            <a:avLst/>
          </a:prstGeom>
          <a:noFill/>
        </p:spPr>
        <p:txBody>
          <a:bodyPr wrap="none" rtlCol="0">
            <a:spAutoFit/>
          </a:bodyPr>
          <a:lstStyle/>
          <a:p>
            <a:r>
              <a:rPr lang="en-GB" sz="2400" dirty="0">
                <a:latin typeface="Arial"/>
              </a:rPr>
              <a:t>God</a:t>
            </a:r>
          </a:p>
        </p:txBody>
      </p:sp>
      <p:sp>
        <p:nvSpPr>
          <p:cNvPr id="29" name="TextBox 28">
            <a:extLst>
              <a:ext uri="{FF2B5EF4-FFF2-40B4-BE49-F238E27FC236}">
                <a16:creationId xmlns:a16="http://schemas.microsoft.com/office/drawing/2014/main" id="{603F65B4-5EA6-4C02-93ED-AF78CF4AD6AC}"/>
              </a:ext>
            </a:extLst>
          </p:cNvPr>
          <p:cNvSpPr txBox="1"/>
          <p:nvPr/>
        </p:nvSpPr>
        <p:spPr>
          <a:xfrm>
            <a:off x="800793" y="1596663"/>
            <a:ext cx="749123" cy="461665"/>
          </a:xfrm>
          <a:prstGeom prst="rect">
            <a:avLst/>
          </a:prstGeom>
          <a:noFill/>
        </p:spPr>
        <p:txBody>
          <a:bodyPr wrap="none" rtlCol="0">
            <a:spAutoFit/>
          </a:bodyPr>
          <a:lstStyle/>
          <a:p>
            <a:r>
              <a:rPr lang="en-GB" sz="2400" dirty="0">
                <a:latin typeface="Arial"/>
              </a:rPr>
              <a:t>gifts</a:t>
            </a:r>
          </a:p>
        </p:txBody>
      </p:sp>
      <p:sp>
        <p:nvSpPr>
          <p:cNvPr id="57" name="TextBox 56">
            <a:extLst>
              <a:ext uri="{FF2B5EF4-FFF2-40B4-BE49-F238E27FC236}">
                <a16:creationId xmlns:a16="http://schemas.microsoft.com/office/drawing/2014/main" id="{A3E406B9-8378-42EF-9C4B-6C6B9ACD0324}"/>
              </a:ext>
            </a:extLst>
          </p:cNvPr>
          <p:cNvSpPr txBox="1"/>
          <p:nvPr/>
        </p:nvSpPr>
        <p:spPr>
          <a:xfrm>
            <a:off x="800793" y="2301775"/>
            <a:ext cx="1091465" cy="461665"/>
          </a:xfrm>
          <a:prstGeom prst="rect">
            <a:avLst/>
          </a:prstGeom>
          <a:noFill/>
        </p:spPr>
        <p:txBody>
          <a:bodyPr wrap="none" rtlCol="0">
            <a:spAutoFit/>
          </a:bodyPr>
          <a:lstStyle/>
          <a:p>
            <a:r>
              <a:rPr lang="en-GB" sz="2400" dirty="0">
                <a:latin typeface="Arial"/>
              </a:rPr>
              <a:t>talents</a:t>
            </a:r>
          </a:p>
        </p:txBody>
      </p:sp>
      <p:sp>
        <p:nvSpPr>
          <p:cNvPr id="59" name="TextBox 58">
            <a:extLst>
              <a:ext uri="{FF2B5EF4-FFF2-40B4-BE49-F238E27FC236}">
                <a16:creationId xmlns:a16="http://schemas.microsoft.com/office/drawing/2014/main" id="{B3CDE664-68DC-46E3-BAB7-EE1E3A4EB15D}"/>
              </a:ext>
            </a:extLst>
          </p:cNvPr>
          <p:cNvSpPr txBox="1"/>
          <p:nvPr/>
        </p:nvSpPr>
        <p:spPr>
          <a:xfrm>
            <a:off x="800791" y="3020117"/>
            <a:ext cx="1530738" cy="461665"/>
          </a:xfrm>
          <a:prstGeom prst="rect">
            <a:avLst/>
          </a:prstGeom>
          <a:noFill/>
        </p:spPr>
        <p:txBody>
          <a:bodyPr wrap="none" rtlCol="0">
            <a:spAutoFit/>
          </a:bodyPr>
          <a:lstStyle/>
          <a:p>
            <a:r>
              <a:rPr lang="en-GB" sz="2400" dirty="0">
                <a:latin typeface="Arial"/>
              </a:rPr>
              <a:t>difference</a:t>
            </a:r>
          </a:p>
        </p:txBody>
      </p:sp>
      <p:sp>
        <p:nvSpPr>
          <p:cNvPr id="61" name="TextBox 60">
            <a:extLst>
              <a:ext uri="{FF2B5EF4-FFF2-40B4-BE49-F238E27FC236}">
                <a16:creationId xmlns:a16="http://schemas.microsoft.com/office/drawing/2014/main" id="{4B400BDD-3C44-47E6-B4D9-D7C164DAFA97}"/>
              </a:ext>
            </a:extLst>
          </p:cNvPr>
          <p:cNvSpPr txBox="1"/>
          <p:nvPr/>
        </p:nvSpPr>
        <p:spPr>
          <a:xfrm>
            <a:off x="800791" y="3745341"/>
            <a:ext cx="1954381" cy="461665"/>
          </a:xfrm>
          <a:prstGeom prst="rect">
            <a:avLst/>
          </a:prstGeom>
          <a:noFill/>
        </p:spPr>
        <p:txBody>
          <a:bodyPr wrap="none" rtlCol="0">
            <a:spAutoFit/>
          </a:bodyPr>
          <a:lstStyle/>
          <a:p>
            <a:r>
              <a:rPr lang="en-GB" sz="2400" dirty="0">
                <a:latin typeface="Arial"/>
              </a:rPr>
              <a:t>development</a:t>
            </a:r>
          </a:p>
        </p:txBody>
      </p:sp>
      <p:sp>
        <p:nvSpPr>
          <p:cNvPr id="63" name="TextBox 62">
            <a:extLst>
              <a:ext uri="{FF2B5EF4-FFF2-40B4-BE49-F238E27FC236}">
                <a16:creationId xmlns:a16="http://schemas.microsoft.com/office/drawing/2014/main" id="{C1070B43-4172-4DAF-BE40-DFBA63117CB7}"/>
              </a:ext>
            </a:extLst>
          </p:cNvPr>
          <p:cNvSpPr txBox="1"/>
          <p:nvPr/>
        </p:nvSpPr>
        <p:spPr>
          <a:xfrm>
            <a:off x="800789" y="4462444"/>
            <a:ext cx="1194408" cy="461665"/>
          </a:xfrm>
          <a:prstGeom prst="rect">
            <a:avLst/>
          </a:prstGeom>
          <a:noFill/>
        </p:spPr>
        <p:txBody>
          <a:bodyPr wrap="none" rtlCol="0">
            <a:spAutoFit/>
          </a:bodyPr>
          <a:lstStyle/>
          <a:p>
            <a:r>
              <a:rPr lang="en-GB" sz="2400" dirty="0">
                <a:latin typeface="Arial"/>
              </a:rPr>
              <a:t>change</a:t>
            </a:r>
          </a:p>
        </p:txBody>
      </p:sp>
      <p:sp>
        <p:nvSpPr>
          <p:cNvPr id="65" name="TextBox 64">
            <a:extLst>
              <a:ext uri="{FF2B5EF4-FFF2-40B4-BE49-F238E27FC236}">
                <a16:creationId xmlns:a16="http://schemas.microsoft.com/office/drawing/2014/main" id="{81007535-E150-499F-9C0A-B403CD0BFB19}"/>
              </a:ext>
            </a:extLst>
          </p:cNvPr>
          <p:cNvSpPr txBox="1"/>
          <p:nvPr/>
        </p:nvSpPr>
        <p:spPr>
          <a:xfrm>
            <a:off x="800790" y="5175143"/>
            <a:ext cx="1621808" cy="461665"/>
          </a:xfrm>
          <a:prstGeom prst="rect">
            <a:avLst/>
          </a:prstGeom>
          <a:noFill/>
        </p:spPr>
        <p:txBody>
          <a:bodyPr wrap="none" rtlCol="0">
            <a:spAutoFit/>
          </a:bodyPr>
          <a:lstStyle/>
          <a:p>
            <a:r>
              <a:rPr lang="en-GB" sz="2400" dirty="0">
                <a:latin typeface="Arial"/>
              </a:rPr>
              <a:t>stereotype</a:t>
            </a:r>
          </a:p>
        </p:txBody>
      </p:sp>
      <p:sp>
        <p:nvSpPr>
          <p:cNvPr id="67" name="TextBox 66">
            <a:extLst>
              <a:ext uri="{FF2B5EF4-FFF2-40B4-BE49-F238E27FC236}">
                <a16:creationId xmlns:a16="http://schemas.microsoft.com/office/drawing/2014/main" id="{D5B8844E-51F6-4AAF-85EB-97B78847CC38}"/>
              </a:ext>
            </a:extLst>
          </p:cNvPr>
          <p:cNvSpPr txBox="1"/>
          <p:nvPr/>
        </p:nvSpPr>
        <p:spPr>
          <a:xfrm>
            <a:off x="1052160" y="5887940"/>
            <a:ext cx="1758865" cy="461665"/>
          </a:xfrm>
          <a:prstGeom prst="rect">
            <a:avLst/>
          </a:prstGeom>
          <a:noFill/>
        </p:spPr>
        <p:txBody>
          <a:bodyPr wrap="none" rtlCol="0">
            <a:spAutoFit/>
          </a:bodyPr>
          <a:lstStyle/>
          <a:p>
            <a:r>
              <a:rPr lang="en-GB" sz="2400" dirty="0">
                <a:latin typeface="Arial"/>
              </a:rPr>
              <a:t>acceptance</a:t>
            </a:r>
          </a:p>
        </p:txBody>
      </p:sp>
      <p:sp>
        <p:nvSpPr>
          <p:cNvPr id="69" name="TextBox 68">
            <a:extLst>
              <a:ext uri="{FF2B5EF4-FFF2-40B4-BE49-F238E27FC236}">
                <a16:creationId xmlns:a16="http://schemas.microsoft.com/office/drawing/2014/main" id="{36B6808E-10CA-4243-8BB7-7F47DFC8C9A6}"/>
              </a:ext>
            </a:extLst>
          </p:cNvPr>
          <p:cNvSpPr txBox="1"/>
          <p:nvPr/>
        </p:nvSpPr>
        <p:spPr>
          <a:xfrm>
            <a:off x="2884406" y="879614"/>
            <a:ext cx="1176825" cy="461665"/>
          </a:xfrm>
          <a:prstGeom prst="rect">
            <a:avLst/>
          </a:prstGeom>
          <a:noFill/>
        </p:spPr>
        <p:txBody>
          <a:bodyPr wrap="none" rtlCol="0">
            <a:spAutoFit/>
          </a:bodyPr>
          <a:lstStyle/>
          <a:p>
            <a:r>
              <a:rPr lang="en-GB" sz="2400" dirty="0">
                <a:latin typeface="Arial"/>
              </a:rPr>
              <a:t>cultural</a:t>
            </a:r>
          </a:p>
        </p:txBody>
      </p:sp>
      <p:sp>
        <p:nvSpPr>
          <p:cNvPr id="71" name="TextBox 70">
            <a:extLst>
              <a:ext uri="{FF2B5EF4-FFF2-40B4-BE49-F238E27FC236}">
                <a16:creationId xmlns:a16="http://schemas.microsoft.com/office/drawing/2014/main" id="{B3CFBC58-C5FE-41BB-9BBE-81404EB15ECC}"/>
              </a:ext>
            </a:extLst>
          </p:cNvPr>
          <p:cNvSpPr txBox="1"/>
          <p:nvPr/>
        </p:nvSpPr>
        <p:spPr>
          <a:xfrm>
            <a:off x="2884405" y="1593115"/>
            <a:ext cx="1467920" cy="461665"/>
          </a:xfrm>
          <a:prstGeom prst="rect">
            <a:avLst/>
          </a:prstGeom>
          <a:noFill/>
        </p:spPr>
        <p:txBody>
          <a:bodyPr wrap="none" rtlCol="0">
            <a:spAutoFit/>
          </a:bodyPr>
          <a:lstStyle/>
          <a:p>
            <a:r>
              <a:rPr lang="en-GB" sz="2400" dirty="0">
                <a:latin typeface="Arial"/>
              </a:rPr>
              <a:t>biological</a:t>
            </a:r>
          </a:p>
        </p:txBody>
      </p:sp>
      <p:sp>
        <p:nvSpPr>
          <p:cNvPr id="73" name="TextBox 72">
            <a:extLst>
              <a:ext uri="{FF2B5EF4-FFF2-40B4-BE49-F238E27FC236}">
                <a16:creationId xmlns:a16="http://schemas.microsoft.com/office/drawing/2014/main" id="{59B595A8-583D-4ACF-ACA3-89F4003461FD}"/>
              </a:ext>
            </a:extLst>
          </p:cNvPr>
          <p:cNvSpPr txBox="1"/>
          <p:nvPr/>
        </p:nvSpPr>
        <p:spPr>
          <a:xfrm>
            <a:off x="2884406" y="2298227"/>
            <a:ext cx="1197764" cy="461665"/>
          </a:xfrm>
          <a:prstGeom prst="rect">
            <a:avLst/>
          </a:prstGeom>
          <a:noFill/>
        </p:spPr>
        <p:txBody>
          <a:bodyPr wrap="none" rtlCol="0">
            <a:spAutoFit/>
          </a:bodyPr>
          <a:lstStyle/>
          <a:p>
            <a:r>
              <a:rPr lang="en-GB" sz="2400" dirty="0">
                <a:latin typeface="Arial"/>
              </a:rPr>
              <a:t>respect</a:t>
            </a:r>
          </a:p>
        </p:txBody>
      </p:sp>
      <p:sp>
        <p:nvSpPr>
          <p:cNvPr id="75" name="TextBox 74">
            <a:extLst>
              <a:ext uri="{FF2B5EF4-FFF2-40B4-BE49-F238E27FC236}">
                <a16:creationId xmlns:a16="http://schemas.microsoft.com/office/drawing/2014/main" id="{7FEE3564-4E8E-48B1-A34F-1CB8E14D169C}"/>
              </a:ext>
            </a:extLst>
          </p:cNvPr>
          <p:cNvSpPr txBox="1"/>
          <p:nvPr/>
        </p:nvSpPr>
        <p:spPr>
          <a:xfrm>
            <a:off x="2884405" y="3016569"/>
            <a:ext cx="1347845" cy="461665"/>
          </a:xfrm>
          <a:prstGeom prst="rect">
            <a:avLst/>
          </a:prstGeom>
          <a:noFill/>
        </p:spPr>
        <p:txBody>
          <a:bodyPr wrap="none" rtlCol="0">
            <a:spAutoFit/>
          </a:bodyPr>
          <a:lstStyle/>
          <a:p>
            <a:r>
              <a:rPr lang="en-GB" sz="2400" dirty="0">
                <a:latin typeface="Arial"/>
              </a:rPr>
              <a:t>courtesy</a:t>
            </a:r>
          </a:p>
        </p:txBody>
      </p:sp>
      <p:sp>
        <p:nvSpPr>
          <p:cNvPr id="77" name="TextBox 76">
            <a:extLst>
              <a:ext uri="{FF2B5EF4-FFF2-40B4-BE49-F238E27FC236}">
                <a16:creationId xmlns:a16="http://schemas.microsoft.com/office/drawing/2014/main" id="{E4F19F4D-CD6F-48DF-81A7-5464F4A5DA10}"/>
              </a:ext>
            </a:extLst>
          </p:cNvPr>
          <p:cNvSpPr txBox="1"/>
          <p:nvPr/>
        </p:nvSpPr>
        <p:spPr>
          <a:xfrm>
            <a:off x="2884404" y="3728563"/>
            <a:ext cx="1382109" cy="461665"/>
          </a:xfrm>
          <a:prstGeom prst="rect">
            <a:avLst/>
          </a:prstGeom>
          <a:noFill/>
        </p:spPr>
        <p:txBody>
          <a:bodyPr wrap="none" rtlCol="0">
            <a:spAutoFit/>
          </a:bodyPr>
          <a:lstStyle/>
          <a:p>
            <a:r>
              <a:rPr lang="en-GB" sz="2400" dirty="0">
                <a:latin typeface="Arial"/>
              </a:rPr>
              <a:t>manners</a:t>
            </a:r>
          </a:p>
        </p:txBody>
      </p:sp>
      <p:sp>
        <p:nvSpPr>
          <p:cNvPr id="79" name="TextBox 78">
            <a:extLst>
              <a:ext uri="{FF2B5EF4-FFF2-40B4-BE49-F238E27FC236}">
                <a16:creationId xmlns:a16="http://schemas.microsoft.com/office/drawing/2014/main" id="{62671C37-5BA8-4BF2-94BF-BCFD5A0806A8}"/>
              </a:ext>
            </a:extLst>
          </p:cNvPr>
          <p:cNvSpPr txBox="1"/>
          <p:nvPr/>
        </p:nvSpPr>
        <p:spPr>
          <a:xfrm>
            <a:off x="2884403" y="4445666"/>
            <a:ext cx="1518715" cy="461665"/>
          </a:xfrm>
          <a:prstGeom prst="rect">
            <a:avLst/>
          </a:prstGeom>
          <a:noFill/>
        </p:spPr>
        <p:txBody>
          <a:bodyPr wrap="none" rtlCol="0">
            <a:spAutoFit/>
          </a:bodyPr>
          <a:lstStyle/>
          <a:p>
            <a:r>
              <a:rPr lang="en-GB" sz="2400" dirty="0">
                <a:latin typeface="Arial"/>
              </a:rPr>
              <a:t>sensitivity</a:t>
            </a:r>
          </a:p>
        </p:txBody>
      </p:sp>
      <p:sp>
        <p:nvSpPr>
          <p:cNvPr id="81" name="TextBox 80">
            <a:extLst>
              <a:ext uri="{FF2B5EF4-FFF2-40B4-BE49-F238E27FC236}">
                <a16:creationId xmlns:a16="http://schemas.microsoft.com/office/drawing/2014/main" id="{52D0E593-1FDB-4E69-A878-C3C86208A686}"/>
              </a:ext>
            </a:extLst>
          </p:cNvPr>
          <p:cNvSpPr txBox="1"/>
          <p:nvPr/>
        </p:nvSpPr>
        <p:spPr>
          <a:xfrm>
            <a:off x="2884403" y="5171595"/>
            <a:ext cx="1330863" cy="461665"/>
          </a:xfrm>
          <a:prstGeom prst="rect">
            <a:avLst/>
          </a:prstGeom>
          <a:noFill/>
        </p:spPr>
        <p:txBody>
          <a:bodyPr wrap="none" rtlCol="0">
            <a:spAutoFit/>
          </a:bodyPr>
          <a:lstStyle/>
          <a:p>
            <a:r>
              <a:rPr lang="en-GB" sz="2400" dirty="0">
                <a:latin typeface="Arial"/>
              </a:rPr>
              <a:t>religious</a:t>
            </a:r>
          </a:p>
        </p:txBody>
      </p:sp>
      <p:sp>
        <p:nvSpPr>
          <p:cNvPr id="83" name="TextBox 82">
            <a:extLst>
              <a:ext uri="{FF2B5EF4-FFF2-40B4-BE49-F238E27FC236}">
                <a16:creationId xmlns:a16="http://schemas.microsoft.com/office/drawing/2014/main" id="{4FE33DB2-82DE-4E2E-9B34-31748585C527}"/>
              </a:ext>
            </a:extLst>
          </p:cNvPr>
          <p:cNvSpPr txBox="1"/>
          <p:nvPr/>
        </p:nvSpPr>
        <p:spPr>
          <a:xfrm>
            <a:off x="2884403" y="5884392"/>
            <a:ext cx="941283" cy="461665"/>
          </a:xfrm>
          <a:prstGeom prst="rect">
            <a:avLst/>
          </a:prstGeom>
          <a:noFill/>
        </p:spPr>
        <p:txBody>
          <a:bodyPr wrap="none" rtlCol="0">
            <a:spAutoFit/>
          </a:bodyPr>
          <a:lstStyle/>
          <a:p>
            <a:r>
              <a:rPr lang="en-GB" sz="2400" dirty="0">
                <a:latin typeface="Arial"/>
              </a:rPr>
              <a:t>belief</a:t>
            </a:r>
          </a:p>
        </p:txBody>
      </p:sp>
      <p:sp>
        <p:nvSpPr>
          <p:cNvPr id="85" name="TextBox 84">
            <a:extLst>
              <a:ext uri="{FF2B5EF4-FFF2-40B4-BE49-F238E27FC236}">
                <a16:creationId xmlns:a16="http://schemas.microsoft.com/office/drawing/2014/main" id="{D963A1A0-92EF-41BE-8B95-FB6BE65BCE10}"/>
              </a:ext>
            </a:extLst>
          </p:cNvPr>
          <p:cNvSpPr txBox="1"/>
          <p:nvPr/>
        </p:nvSpPr>
        <p:spPr>
          <a:xfrm>
            <a:off x="4530042" y="876066"/>
            <a:ext cx="1228371" cy="461665"/>
          </a:xfrm>
          <a:prstGeom prst="rect">
            <a:avLst/>
          </a:prstGeom>
          <a:noFill/>
        </p:spPr>
        <p:txBody>
          <a:bodyPr wrap="none" rtlCol="0">
            <a:spAutoFit/>
          </a:bodyPr>
          <a:lstStyle/>
          <a:p>
            <a:r>
              <a:rPr lang="en-GB" sz="2400" dirty="0">
                <a:latin typeface="Arial"/>
              </a:rPr>
              <a:t>bullying</a:t>
            </a:r>
          </a:p>
        </p:txBody>
      </p:sp>
      <p:sp>
        <p:nvSpPr>
          <p:cNvPr id="87" name="TextBox 86">
            <a:extLst>
              <a:ext uri="{FF2B5EF4-FFF2-40B4-BE49-F238E27FC236}">
                <a16:creationId xmlns:a16="http://schemas.microsoft.com/office/drawing/2014/main" id="{56197123-3293-497B-9E7D-800D6D383F08}"/>
              </a:ext>
            </a:extLst>
          </p:cNvPr>
          <p:cNvSpPr txBox="1"/>
          <p:nvPr/>
        </p:nvSpPr>
        <p:spPr>
          <a:xfrm>
            <a:off x="4530042" y="1584726"/>
            <a:ext cx="920444" cy="461665"/>
          </a:xfrm>
          <a:prstGeom prst="rect">
            <a:avLst/>
          </a:prstGeom>
          <a:noFill/>
        </p:spPr>
        <p:txBody>
          <a:bodyPr wrap="none" rtlCol="0">
            <a:spAutoFit/>
          </a:bodyPr>
          <a:lstStyle/>
          <a:p>
            <a:r>
              <a:rPr lang="en-GB" sz="2400" dirty="0">
                <a:latin typeface="Arial"/>
              </a:rPr>
              <a:t>polite</a:t>
            </a:r>
          </a:p>
        </p:txBody>
      </p:sp>
      <p:sp>
        <p:nvSpPr>
          <p:cNvPr id="89" name="TextBox 88">
            <a:extLst>
              <a:ext uri="{FF2B5EF4-FFF2-40B4-BE49-F238E27FC236}">
                <a16:creationId xmlns:a16="http://schemas.microsoft.com/office/drawing/2014/main" id="{9FEEE2A1-941B-4AA9-8D80-DC8C4FEFA398}"/>
              </a:ext>
            </a:extLst>
          </p:cNvPr>
          <p:cNvSpPr txBox="1"/>
          <p:nvPr/>
        </p:nvSpPr>
        <p:spPr>
          <a:xfrm>
            <a:off x="4530042" y="2273060"/>
            <a:ext cx="1759015" cy="461665"/>
          </a:xfrm>
          <a:prstGeom prst="rect">
            <a:avLst/>
          </a:prstGeom>
          <a:noFill/>
        </p:spPr>
        <p:txBody>
          <a:bodyPr wrap="none" rtlCol="0">
            <a:spAutoFit/>
          </a:bodyPr>
          <a:lstStyle/>
          <a:p>
            <a:r>
              <a:rPr lang="en-GB" sz="2400" dirty="0">
                <a:latin typeface="Arial"/>
              </a:rPr>
              <a:t>uniqueness</a:t>
            </a:r>
          </a:p>
        </p:txBody>
      </p:sp>
      <p:sp>
        <p:nvSpPr>
          <p:cNvPr id="91" name="TextBox 90">
            <a:extLst>
              <a:ext uri="{FF2B5EF4-FFF2-40B4-BE49-F238E27FC236}">
                <a16:creationId xmlns:a16="http://schemas.microsoft.com/office/drawing/2014/main" id="{63210CB6-80C1-4B5F-8090-FC6CE9A39569}"/>
              </a:ext>
            </a:extLst>
          </p:cNvPr>
          <p:cNvSpPr txBox="1"/>
          <p:nvPr/>
        </p:nvSpPr>
        <p:spPr>
          <a:xfrm>
            <a:off x="4530041" y="3004632"/>
            <a:ext cx="1023237" cy="461665"/>
          </a:xfrm>
          <a:prstGeom prst="rect">
            <a:avLst/>
          </a:prstGeom>
          <a:noFill/>
        </p:spPr>
        <p:txBody>
          <a:bodyPr wrap="none" rtlCol="0">
            <a:spAutoFit/>
          </a:bodyPr>
          <a:lstStyle/>
          <a:p>
            <a:r>
              <a:rPr lang="en-GB" sz="2400" dirty="0">
                <a:latin typeface="Arial"/>
              </a:rPr>
              <a:t>innate</a:t>
            </a:r>
          </a:p>
        </p:txBody>
      </p:sp>
      <p:sp>
        <p:nvSpPr>
          <p:cNvPr id="93" name="TextBox 92">
            <a:extLst>
              <a:ext uri="{FF2B5EF4-FFF2-40B4-BE49-F238E27FC236}">
                <a16:creationId xmlns:a16="http://schemas.microsoft.com/office/drawing/2014/main" id="{F81E9891-257F-42D0-9F40-F2BB197CFDAC}"/>
              </a:ext>
            </a:extLst>
          </p:cNvPr>
          <p:cNvSpPr txBox="1"/>
          <p:nvPr/>
        </p:nvSpPr>
        <p:spPr>
          <a:xfrm>
            <a:off x="4530040" y="3720173"/>
            <a:ext cx="1108747" cy="461665"/>
          </a:xfrm>
          <a:prstGeom prst="rect">
            <a:avLst/>
          </a:prstGeom>
          <a:noFill/>
        </p:spPr>
        <p:txBody>
          <a:bodyPr wrap="none" rtlCol="0">
            <a:spAutoFit/>
          </a:bodyPr>
          <a:lstStyle/>
          <a:p>
            <a:r>
              <a:rPr lang="en-GB" sz="2400" dirty="0">
                <a:latin typeface="Arial"/>
              </a:rPr>
              <a:t>beauty</a:t>
            </a:r>
          </a:p>
        </p:txBody>
      </p:sp>
      <p:sp>
        <p:nvSpPr>
          <p:cNvPr id="95" name="TextBox 94">
            <a:extLst>
              <a:ext uri="{FF2B5EF4-FFF2-40B4-BE49-F238E27FC236}">
                <a16:creationId xmlns:a16="http://schemas.microsoft.com/office/drawing/2014/main" id="{C8BB8A13-C55E-4B16-81FD-09FAC6F56421}"/>
              </a:ext>
            </a:extLst>
          </p:cNvPr>
          <p:cNvSpPr txBox="1"/>
          <p:nvPr/>
        </p:nvSpPr>
        <p:spPr>
          <a:xfrm>
            <a:off x="4530040" y="4450507"/>
            <a:ext cx="1074333" cy="461665"/>
          </a:xfrm>
          <a:prstGeom prst="rect">
            <a:avLst/>
          </a:prstGeom>
          <a:noFill/>
        </p:spPr>
        <p:txBody>
          <a:bodyPr wrap="none" rtlCol="0">
            <a:spAutoFit/>
          </a:bodyPr>
          <a:lstStyle/>
          <a:p>
            <a:r>
              <a:rPr lang="en-GB" sz="2400" dirty="0">
                <a:latin typeface="Arial"/>
              </a:rPr>
              <a:t>dignity</a:t>
            </a:r>
          </a:p>
        </p:txBody>
      </p:sp>
      <p:pic>
        <p:nvPicPr>
          <p:cNvPr id="2" name="Picture 1">
            <a:extLst>
              <a:ext uri="{FF2B5EF4-FFF2-40B4-BE49-F238E27FC236}">
                <a16:creationId xmlns:a16="http://schemas.microsoft.com/office/drawing/2014/main" id="{64EC228B-9182-4CD6-93DE-EA8549003B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57293" y="1367019"/>
            <a:ext cx="4022090" cy="4221622"/>
          </a:xfrm>
          <a:prstGeom prst="rect">
            <a:avLst/>
          </a:prstGeom>
        </p:spPr>
      </p:pic>
    </p:spTree>
    <p:extLst>
      <p:ext uri="{BB962C8B-B14F-4D97-AF65-F5344CB8AC3E}">
        <p14:creationId xmlns:p14="http://schemas.microsoft.com/office/powerpoint/2010/main" val="7814715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F85BB-304F-442E-9F67-0521B72D6314}"/>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14C57886-F9F3-4D91-8673-95126119784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909993" cy="6858001"/>
          </a:xfrm>
          <a:prstGeom prst="rect">
            <a:avLst/>
          </a:prstGeom>
          <a:ln>
            <a:noFill/>
          </a:ln>
          <a:effectLst>
            <a:softEdge rad="112500"/>
          </a:effectLst>
        </p:spPr>
      </p:pic>
      <p:sp>
        <p:nvSpPr>
          <p:cNvPr id="6" name="TextBox 5">
            <a:extLst>
              <a:ext uri="{FF2B5EF4-FFF2-40B4-BE49-F238E27FC236}">
                <a16:creationId xmlns:a16="http://schemas.microsoft.com/office/drawing/2014/main" id="{F0C68216-983E-4B04-A887-A470ED3A7247}"/>
              </a:ext>
            </a:extLst>
          </p:cNvPr>
          <p:cNvSpPr txBox="1"/>
          <p:nvPr/>
        </p:nvSpPr>
        <p:spPr>
          <a:xfrm>
            <a:off x="4447161" y="2334639"/>
            <a:ext cx="1980154" cy="1015663"/>
          </a:xfrm>
          <a:prstGeom prst="rect">
            <a:avLst/>
          </a:prstGeom>
          <a:noFill/>
        </p:spPr>
        <p:txBody>
          <a:bodyPr wrap="none" rtlCol="0">
            <a:spAutoFit/>
          </a:bodyPr>
          <a:lstStyle/>
          <a:p>
            <a:r>
              <a:rPr lang="en-GB" sz="6000" dirty="0">
                <a:solidFill>
                  <a:schemeClr val="bg1"/>
                </a:solidFill>
                <a:latin typeface="Arial"/>
              </a:rPr>
              <a:t>Skills</a:t>
            </a:r>
          </a:p>
        </p:txBody>
      </p:sp>
      <p:sp>
        <p:nvSpPr>
          <p:cNvPr id="7" name="Rectangle: Diagonal Corners Rounded 6">
            <a:extLst>
              <a:ext uri="{FF2B5EF4-FFF2-40B4-BE49-F238E27FC236}">
                <a16:creationId xmlns:a16="http://schemas.microsoft.com/office/drawing/2014/main" id="{BDCA63F7-46B3-4A95-BBA5-2A6D8219BBE2}"/>
              </a:ext>
            </a:extLst>
          </p:cNvPr>
          <p:cNvSpPr/>
          <p:nvPr/>
        </p:nvSpPr>
        <p:spPr>
          <a:xfrm>
            <a:off x="1155860" y="1379403"/>
            <a:ext cx="1799394" cy="622570"/>
          </a:xfrm>
          <a:prstGeom prst="round2DiagRect">
            <a:avLst/>
          </a:prstGeom>
          <a:solidFill>
            <a:srgbClr val="FCF394"/>
          </a:solidFill>
          <a:ln>
            <a:solidFill>
              <a:srgbClr val="FCF394"/>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Respecting</a:t>
            </a:r>
          </a:p>
        </p:txBody>
      </p:sp>
      <p:sp>
        <p:nvSpPr>
          <p:cNvPr id="8" name="Rectangle: Diagonal Corners Rounded 7">
            <a:extLst>
              <a:ext uri="{FF2B5EF4-FFF2-40B4-BE49-F238E27FC236}">
                <a16:creationId xmlns:a16="http://schemas.microsoft.com/office/drawing/2014/main" id="{C6E6200E-349D-49FE-9DCC-C33BB341FFB8}"/>
              </a:ext>
            </a:extLst>
          </p:cNvPr>
          <p:cNvSpPr/>
          <p:nvPr/>
        </p:nvSpPr>
        <p:spPr>
          <a:xfrm>
            <a:off x="1155860" y="3184846"/>
            <a:ext cx="2136366" cy="622570"/>
          </a:xfrm>
          <a:prstGeom prst="round2DiagRect">
            <a:avLst/>
          </a:prstGeom>
          <a:solidFill>
            <a:srgbClr val="FCF394"/>
          </a:solidFill>
          <a:ln>
            <a:solidFill>
              <a:srgbClr val="FCF394"/>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Recognising</a:t>
            </a:r>
          </a:p>
        </p:txBody>
      </p:sp>
      <p:sp>
        <p:nvSpPr>
          <p:cNvPr id="9" name="Rectangle: Diagonal Corners Rounded 8">
            <a:extLst>
              <a:ext uri="{FF2B5EF4-FFF2-40B4-BE49-F238E27FC236}">
                <a16:creationId xmlns:a16="http://schemas.microsoft.com/office/drawing/2014/main" id="{9987A0F1-D72A-4ADE-93B2-C2885939ABFD}"/>
              </a:ext>
            </a:extLst>
          </p:cNvPr>
          <p:cNvSpPr/>
          <p:nvPr/>
        </p:nvSpPr>
        <p:spPr>
          <a:xfrm>
            <a:off x="2239038" y="5228602"/>
            <a:ext cx="1799394" cy="622570"/>
          </a:xfrm>
          <a:prstGeom prst="round2DiagRect">
            <a:avLst/>
          </a:prstGeom>
          <a:solidFill>
            <a:srgbClr val="FCF394"/>
          </a:solidFill>
          <a:ln>
            <a:solidFill>
              <a:srgbClr val="FCF394"/>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Celebrating</a:t>
            </a:r>
          </a:p>
        </p:txBody>
      </p:sp>
      <p:sp>
        <p:nvSpPr>
          <p:cNvPr id="10" name="Rectangle: Diagonal Corners Rounded 9">
            <a:extLst>
              <a:ext uri="{FF2B5EF4-FFF2-40B4-BE49-F238E27FC236}">
                <a16:creationId xmlns:a16="http://schemas.microsoft.com/office/drawing/2014/main" id="{DE4A3B64-F640-4D2A-92ED-FF2B940773EB}"/>
              </a:ext>
            </a:extLst>
          </p:cNvPr>
          <p:cNvSpPr/>
          <p:nvPr/>
        </p:nvSpPr>
        <p:spPr>
          <a:xfrm>
            <a:off x="7425569" y="1433244"/>
            <a:ext cx="2062836" cy="622570"/>
          </a:xfrm>
          <a:prstGeom prst="round2DiagRect">
            <a:avLst/>
          </a:prstGeom>
          <a:solidFill>
            <a:srgbClr val="FCF394"/>
          </a:solidFill>
          <a:ln>
            <a:solidFill>
              <a:srgbClr val="FCF394"/>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Encouraging</a:t>
            </a:r>
          </a:p>
        </p:txBody>
      </p:sp>
      <p:sp>
        <p:nvSpPr>
          <p:cNvPr id="11" name="Rectangle: Diagonal Corners Rounded 10">
            <a:extLst>
              <a:ext uri="{FF2B5EF4-FFF2-40B4-BE49-F238E27FC236}">
                <a16:creationId xmlns:a16="http://schemas.microsoft.com/office/drawing/2014/main" id="{20AE20B8-57AE-4361-8A54-DBE24A5B1503}"/>
              </a:ext>
            </a:extLst>
          </p:cNvPr>
          <p:cNvSpPr/>
          <p:nvPr/>
        </p:nvSpPr>
        <p:spPr>
          <a:xfrm>
            <a:off x="7425568" y="3148360"/>
            <a:ext cx="2087103" cy="622570"/>
          </a:xfrm>
          <a:prstGeom prst="round2DiagRect">
            <a:avLst/>
          </a:prstGeom>
          <a:solidFill>
            <a:srgbClr val="FCF394"/>
          </a:solidFill>
          <a:ln>
            <a:solidFill>
              <a:srgbClr val="FCF394"/>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Appreciating</a:t>
            </a:r>
          </a:p>
        </p:txBody>
      </p:sp>
      <p:sp>
        <p:nvSpPr>
          <p:cNvPr id="12" name="Rectangle: Diagonal Corners Rounded 11">
            <a:extLst>
              <a:ext uri="{FF2B5EF4-FFF2-40B4-BE49-F238E27FC236}">
                <a16:creationId xmlns:a16="http://schemas.microsoft.com/office/drawing/2014/main" id="{5F0AFE98-F113-4FC3-B17B-73C4950A2625}"/>
              </a:ext>
            </a:extLst>
          </p:cNvPr>
          <p:cNvSpPr/>
          <p:nvPr/>
        </p:nvSpPr>
        <p:spPr>
          <a:xfrm>
            <a:off x="5626175" y="5228602"/>
            <a:ext cx="1799394" cy="622570"/>
          </a:xfrm>
          <a:prstGeom prst="round2DiagRect">
            <a:avLst/>
          </a:prstGeom>
          <a:solidFill>
            <a:srgbClr val="FCF394"/>
          </a:solidFill>
          <a:ln>
            <a:solidFill>
              <a:srgbClr val="FCF394"/>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Relating</a:t>
            </a:r>
          </a:p>
        </p:txBody>
      </p:sp>
    </p:spTree>
    <p:extLst>
      <p:ext uri="{BB962C8B-B14F-4D97-AF65-F5344CB8AC3E}">
        <p14:creationId xmlns:p14="http://schemas.microsoft.com/office/powerpoint/2010/main" val="1527364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BF5F3C3-EBD9-4885-B4D8-CECACA2D8869}"/>
              </a:ext>
            </a:extLst>
          </p:cNvPr>
          <p:cNvSpPr/>
          <p:nvPr/>
        </p:nvSpPr>
        <p:spPr>
          <a:xfrm>
            <a:off x="407845" y="2029457"/>
            <a:ext cx="8919341" cy="481347"/>
          </a:xfrm>
          <a:prstGeom prst="roundRect">
            <a:avLst/>
          </a:prstGeom>
          <a:solidFill>
            <a:srgbClr val="FCF394"/>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a:xfrm>
            <a:off x="429668" y="206366"/>
            <a:ext cx="8543925" cy="1325563"/>
          </a:xfrm>
        </p:spPr>
        <p:txBody>
          <a:bodyPr/>
          <a:lstStyle/>
          <a:p>
            <a:r>
              <a:rPr lang="en-GB" b="1" dirty="0"/>
              <a:t>Social and Emotional</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6</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429668" y="132785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0" name="Picture 9">
            <a:hlinkClick r:id="" action="ppaction://hlinkshowjump?jump=endshow"/>
            <a:extLst>
              <a:ext uri="{FF2B5EF4-FFF2-40B4-BE49-F238E27FC236}">
                <a16:creationId xmlns:a16="http://schemas.microsoft.com/office/drawing/2014/main" id="{7DCC4E3B-6812-479F-87EB-2B86319CBD6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8" name="Rectangle 17">
            <a:extLst>
              <a:ext uri="{FF2B5EF4-FFF2-40B4-BE49-F238E27FC236}">
                <a16:creationId xmlns:a16="http://schemas.microsoft.com/office/drawing/2014/main" id="{A893B1EE-5921-4378-9F6D-DA967E140C5A}"/>
              </a:ext>
            </a:extLst>
          </p:cNvPr>
          <p:cNvSpPr/>
          <p:nvPr/>
        </p:nvSpPr>
        <p:spPr>
          <a:xfrm>
            <a:off x="429667" y="1991709"/>
            <a:ext cx="8157702" cy="461665"/>
          </a:xfrm>
          <a:prstGeom prst="rect">
            <a:avLst/>
          </a:prstGeom>
        </p:spPr>
        <p:txBody>
          <a:bodyPr wrap="none">
            <a:spAutoFit/>
          </a:bodyPr>
          <a:lstStyle/>
          <a:p>
            <a:r>
              <a:rPr lang="en-GB" sz="2400" dirty="0">
                <a:latin typeface="Arial"/>
              </a:rPr>
              <a:t>T</a:t>
            </a:r>
            <a:r>
              <a:rPr lang="en-GB" sz="2400" dirty="0" smtClean="0">
                <a:latin typeface="Arial"/>
              </a:rPr>
              <a:t>o </a:t>
            </a:r>
            <a:r>
              <a:rPr lang="en-GB" sz="2400" dirty="0">
                <a:latin typeface="Arial"/>
              </a:rPr>
              <a:t>describe how we all should be accepted and respected.</a:t>
            </a:r>
          </a:p>
        </p:txBody>
      </p:sp>
      <p:pic>
        <p:nvPicPr>
          <p:cNvPr id="4" name="Picture 3">
            <a:extLst>
              <a:ext uri="{FF2B5EF4-FFF2-40B4-BE49-F238E27FC236}">
                <a16:creationId xmlns:a16="http://schemas.microsoft.com/office/drawing/2014/main" id="{C91A289B-5A80-447B-8699-F82ABB6BC0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5515" y="2787563"/>
            <a:ext cx="4603181" cy="3788772"/>
          </a:xfrm>
          <a:prstGeom prst="rect">
            <a:avLst/>
          </a:prstGeom>
          <a:ln>
            <a:noFill/>
          </a:ln>
          <a:effectLst>
            <a:softEdge rad="112500"/>
          </a:effectLst>
        </p:spPr>
      </p:pic>
    </p:spTree>
    <p:extLst>
      <p:ext uri="{BB962C8B-B14F-4D97-AF65-F5344CB8AC3E}">
        <p14:creationId xmlns:p14="http://schemas.microsoft.com/office/powerpoint/2010/main" val="1819162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41368" y="154596"/>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41368" y="1853501"/>
            <a:ext cx="6070598" cy="48935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400"/>
              </a:lnSpc>
              <a:spcBef>
                <a:spcPts val="0"/>
              </a:spcBef>
              <a:spcAft>
                <a:spcPts val="1500"/>
              </a:spcAft>
              <a:buFont typeface="Wingdings" charset="2"/>
              <a:buChar char="§"/>
            </a:pPr>
            <a:r>
              <a:rPr lang="en-GB" sz="2000" dirty="0">
                <a:latin typeface="Arial"/>
              </a:rPr>
              <a:t>Is there more to courtesy and manners than saying ‘please’ and ‘thank you’</a:t>
            </a:r>
            <a:r>
              <a:rPr lang="en-GB" sz="2000" dirty="0" smtClean="0">
                <a:latin typeface="Arial"/>
              </a:rPr>
              <a:t>?</a:t>
            </a:r>
            <a:endParaRPr lang="en-GB" sz="400" dirty="0">
              <a:latin typeface="Arial"/>
            </a:endParaRPr>
          </a:p>
          <a:p>
            <a:pPr>
              <a:lnSpc>
                <a:spcPts val="2400"/>
              </a:lnSpc>
              <a:spcBef>
                <a:spcPts val="0"/>
              </a:spcBef>
              <a:spcAft>
                <a:spcPts val="1500"/>
              </a:spcAft>
              <a:buFont typeface="Wingdings" charset="2"/>
              <a:buChar char="§"/>
            </a:pPr>
            <a:r>
              <a:rPr lang="en-GB" sz="2000" dirty="0">
                <a:latin typeface="Arial"/>
              </a:rPr>
              <a:t>In what ways is being polite and courteous helping to make a better world to live in</a:t>
            </a:r>
            <a:r>
              <a:rPr lang="en-GB" sz="2000" dirty="0" smtClean="0">
                <a:latin typeface="Arial"/>
              </a:rPr>
              <a:t>?</a:t>
            </a:r>
            <a:endParaRPr lang="en-GB" sz="400" dirty="0">
              <a:latin typeface="Arial"/>
            </a:endParaRPr>
          </a:p>
          <a:p>
            <a:pPr>
              <a:lnSpc>
                <a:spcPts val="2400"/>
              </a:lnSpc>
              <a:spcBef>
                <a:spcPts val="0"/>
              </a:spcBef>
              <a:spcAft>
                <a:spcPts val="1500"/>
              </a:spcAft>
              <a:buFont typeface="Wingdings" charset="2"/>
              <a:buChar char="§"/>
            </a:pPr>
            <a:r>
              <a:rPr lang="en-GB" sz="2000" dirty="0">
                <a:latin typeface="Arial"/>
              </a:rPr>
              <a:t>How would you ensure that you have a part to play in keeping yourself and others in your family and community safe</a:t>
            </a:r>
            <a:r>
              <a:rPr lang="en-GB" sz="2000" dirty="0" smtClean="0">
                <a:latin typeface="Arial"/>
              </a:rPr>
              <a:t>?</a:t>
            </a:r>
            <a:endParaRPr lang="en-GB" sz="400" dirty="0">
              <a:latin typeface="Arial"/>
            </a:endParaRPr>
          </a:p>
          <a:p>
            <a:pPr>
              <a:lnSpc>
                <a:spcPts val="2400"/>
              </a:lnSpc>
              <a:spcBef>
                <a:spcPts val="0"/>
              </a:spcBef>
              <a:spcAft>
                <a:spcPts val="1500"/>
              </a:spcAft>
              <a:buFont typeface="Wingdings" charset="2"/>
              <a:buChar char="§"/>
            </a:pPr>
            <a:r>
              <a:rPr lang="en-GB" sz="2000" dirty="0">
                <a:latin typeface="Arial"/>
              </a:rPr>
              <a:t>How do authority figures help communities and societies work together better</a:t>
            </a:r>
            <a:r>
              <a:rPr lang="en-GB" sz="2000" dirty="0" smtClean="0">
                <a:latin typeface="Arial"/>
              </a:rPr>
              <a:t>?</a:t>
            </a:r>
            <a:endParaRPr lang="en-GB" sz="400" dirty="0">
              <a:latin typeface="Arial"/>
            </a:endParaRPr>
          </a:p>
          <a:p>
            <a:pPr>
              <a:lnSpc>
                <a:spcPts val="2400"/>
              </a:lnSpc>
              <a:spcBef>
                <a:spcPts val="0"/>
              </a:spcBef>
              <a:spcAft>
                <a:spcPts val="1500"/>
              </a:spcAft>
              <a:buFont typeface="Wingdings" charset="2"/>
              <a:buChar char="§"/>
            </a:pPr>
            <a:r>
              <a:rPr lang="en-GB" sz="2000" dirty="0" smtClean="0">
                <a:latin typeface="Arial"/>
              </a:rPr>
              <a:t>How </a:t>
            </a:r>
            <a:r>
              <a:rPr lang="en-GB" sz="2000" dirty="0">
                <a:latin typeface="Arial"/>
              </a:rPr>
              <a:t>should we include everyone and celebrate each others’ differences in school, home and in communities</a:t>
            </a:r>
            <a:r>
              <a:rPr lang="en-GB" sz="2000" dirty="0" smtClean="0">
                <a:latin typeface="Arial"/>
              </a:rPr>
              <a:t>?</a:t>
            </a:r>
            <a:endParaRPr lang="en-GB" sz="2000" dirty="0">
              <a:latin typeface="Arial"/>
            </a:endParaRP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7</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id="{F144DC7E-2AB1-4E24-ADDE-AC4C1D5B3965}"/>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a16="http://schemas.microsoft.com/office/drawing/2014/main" id="{391DB052-C314-48D3-AA1A-5ADC6C730EF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280313" y="1936328"/>
            <a:ext cx="3415456" cy="3404509"/>
          </a:xfrm>
          <a:prstGeom prst="rect">
            <a:avLst/>
          </a:prstGeom>
          <a:ln>
            <a:noFill/>
          </a:ln>
          <a:effectLst>
            <a:softEdge rad="112500"/>
          </a:effectLst>
        </p:spPr>
      </p:pic>
    </p:spTree>
    <p:extLst>
      <p:ext uri="{BB962C8B-B14F-4D97-AF65-F5344CB8AC3E}">
        <p14:creationId xmlns:p14="http://schemas.microsoft.com/office/powerpoint/2010/main" val="2009358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10">
            <a:extLst>
              <a:ext uri="{FF2B5EF4-FFF2-40B4-BE49-F238E27FC236}">
                <a16:creationId xmlns:a16="http://schemas.microsoft.com/office/drawing/2014/main" id="{AAC4561F-05F2-4FCA-96C8-1CDC8750EC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flipH="1">
            <a:off x="-1" y="0"/>
            <a:ext cx="9906001" cy="6869545"/>
          </a:xfrm>
          <a:prstGeom prst="rect">
            <a:avLst/>
          </a:prstGeom>
          <a:scene3d>
            <a:camera prst="orthographicFront">
              <a:rot lat="0" lon="0" rev="0"/>
            </a:camera>
            <a:lightRig rig="threePt" dir="t"/>
          </a:scene3d>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335159" y="285227"/>
            <a:ext cx="5391858" cy="1325563"/>
          </a:xfrm>
        </p:spPr>
        <p:txBody>
          <a:bodyPr/>
          <a:lstStyle/>
          <a:p>
            <a:r>
              <a:rPr lang="en-GB" dirty="0">
                <a:solidFill>
                  <a:srgbClr val="FFFFFF"/>
                </a:solidFill>
              </a:rPr>
              <a:t>Pause and reflect</a:t>
            </a:r>
          </a:p>
        </p:txBody>
      </p:sp>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361961" y="2030238"/>
            <a:ext cx="3611495" cy="44597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3080"/>
              </a:lnSpc>
              <a:spcBef>
                <a:spcPts val="0"/>
              </a:spcBef>
              <a:buFont typeface="Arial" panose="020B0604020202020204" pitchFamily="34" charset="0"/>
              <a:buNone/>
            </a:pPr>
            <a:r>
              <a:rPr lang="en-GB" sz="2400" dirty="0">
                <a:solidFill>
                  <a:srgbClr val="FFFFFF"/>
                </a:solidFill>
                <a:latin typeface="Arial"/>
              </a:rPr>
              <a:t>God</a:t>
            </a:r>
            <a:r>
              <a:rPr lang="en-GB" sz="2400" dirty="0" smtClean="0">
                <a:solidFill>
                  <a:srgbClr val="FFFFFF"/>
                </a:solidFill>
                <a:latin typeface="Arial"/>
              </a:rPr>
              <a:t>,</a:t>
            </a:r>
            <a:endParaRPr lang="en-GB" sz="2400" dirty="0">
              <a:solidFill>
                <a:srgbClr val="FFFFFF"/>
              </a:solidFill>
              <a:latin typeface="Arial"/>
            </a:endParaRPr>
          </a:p>
          <a:p>
            <a:pPr marL="0" indent="0">
              <a:lnSpc>
                <a:spcPts val="3080"/>
              </a:lnSpc>
              <a:spcBef>
                <a:spcPts val="0"/>
              </a:spcBef>
              <a:buFont typeface="Arial" panose="020B0604020202020204" pitchFamily="34" charset="0"/>
              <a:buNone/>
            </a:pPr>
            <a:r>
              <a:rPr lang="en-GB" sz="2400" dirty="0">
                <a:solidFill>
                  <a:srgbClr val="FFFFFF"/>
                </a:solidFill>
                <a:latin typeface="Arial"/>
              </a:rPr>
              <a:t>Grant me the serenity to accept the things </a:t>
            </a:r>
            <a:r>
              <a:rPr lang="en-GB" sz="2400" dirty="0" smtClean="0">
                <a:solidFill>
                  <a:srgbClr val="FFFFFF"/>
                </a:solidFill>
                <a:latin typeface="Arial"/>
              </a:rPr>
              <a:t/>
            </a:r>
            <a:br>
              <a:rPr lang="en-GB" sz="2400" dirty="0" smtClean="0">
                <a:solidFill>
                  <a:srgbClr val="FFFFFF"/>
                </a:solidFill>
                <a:latin typeface="Arial"/>
              </a:rPr>
            </a:br>
            <a:r>
              <a:rPr lang="en-GB" sz="2400" dirty="0" smtClean="0">
                <a:solidFill>
                  <a:srgbClr val="FFFFFF"/>
                </a:solidFill>
                <a:latin typeface="Arial"/>
              </a:rPr>
              <a:t>I </a:t>
            </a:r>
            <a:r>
              <a:rPr lang="en-GB" sz="2400" dirty="0">
                <a:solidFill>
                  <a:srgbClr val="FFFFFF"/>
                </a:solidFill>
                <a:latin typeface="Arial"/>
              </a:rPr>
              <a:t>cannot change, courage to change the things I can </a:t>
            </a:r>
            <a:r>
              <a:rPr lang="en-GB" sz="2400" dirty="0" smtClean="0">
                <a:solidFill>
                  <a:srgbClr val="FFFFFF"/>
                </a:solidFill>
                <a:latin typeface="Arial"/>
              </a:rPr>
              <a:t/>
            </a:r>
            <a:br>
              <a:rPr lang="en-GB" sz="2400" dirty="0" smtClean="0">
                <a:solidFill>
                  <a:srgbClr val="FFFFFF"/>
                </a:solidFill>
                <a:latin typeface="Arial"/>
              </a:rPr>
            </a:br>
            <a:r>
              <a:rPr lang="en-GB" sz="2400" dirty="0" smtClean="0">
                <a:solidFill>
                  <a:srgbClr val="FFFFFF"/>
                </a:solidFill>
                <a:latin typeface="Arial"/>
              </a:rPr>
              <a:t>and </a:t>
            </a:r>
            <a:r>
              <a:rPr lang="en-GB" sz="2400" dirty="0">
                <a:solidFill>
                  <a:srgbClr val="FFFFFF"/>
                </a:solidFill>
                <a:latin typeface="Arial"/>
              </a:rPr>
              <a:t>wisdom to know the difference.</a:t>
            </a:r>
          </a:p>
          <a:p>
            <a:pPr marL="0" indent="0">
              <a:lnSpc>
                <a:spcPts val="3080"/>
              </a:lnSpc>
              <a:spcBef>
                <a:spcPts val="0"/>
              </a:spcBef>
              <a:buFont typeface="Arial" panose="020B0604020202020204" pitchFamily="34" charset="0"/>
              <a:buNone/>
            </a:pPr>
            <a:endParaRPr lang="en-GB" sz="2400" dirty="0">
              <a:solidFill>
                <a:srgbClr val="FFFFFF"/>
              </a:solidFill>
              <a:latin typeface="Arial"/>
            </a:endParaRPr>
          </a:p>
          <a:p>
            <a:pPr marL="0" indent="0">
              <a:lnSpc>
                <a:spcPts val="3080"/>
              </a:lnSpc>
              <a:spcBef>
                <a:spcPts val="0"/>
              </a:spcBef>
              <a:buFont typeface="Arial" panose="020B0604020202020204" pitchFamily="34" charset="0"/>
              <a:buNone/>
            </a:pPr>
            <a:r>
              <a:rPr lang="en-GB" sz="2400" dirty="0" smtClean="0">
                <a:solidFill>
                  <a:srgbClr val="FFFFFF"/>
                </a:solidFill>
                <a:latin typeface="Arial"/>
              </a:rPr>
              <a:t>Amen</a:t>
            </a:r>
            <a:endParaRPr lang="en-GB" sz="2400" dirty="0">
              <a:solidFill>
                <a:srgbClr val="FFFFFF"/>
              </a:solidFill>
              <a:latin typeface="Arial"/>
            </a:endParaRPr>
          </a:p>
        </p:txBody>
      </p:sp>
      <p:pic>
        <p:nvPicPr>
          <p:cNvPr id="8" name="Picture 7">
            <a:hlinkClick r:id="" action="ppaction://hlinkshowjump?jump=endshow"/>
            <a:extLst>
              <a:ext uri="{FF2B5EF4-FFF2-40B4-BE49-F238E27FC236}">
                <a16:creationId xmlns:a16="http://schemas.microsoft.com/office/drawing/2014/main" id="{37A9BE49-AF08-4CFC-BCAC-C75B19493A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63478" y="6420020"/>
            <a:ext cx="227778" cy="280342"/>
          </a:xfrm>
          <a:prstGeom prst="rect">
            <a:avLst/>
          </a:prstGeom>
        </p:spPr>
      </p:pic>
    </p:spTree>
    <p:extLst>
      <p:ext uri="{BB962C8B-B14F-4D97-AF65-F5344CB8AC3E}">
        <p14:creationId xmlns:p14="http://schemas.microsoft.com/office/powerpoint/2010/main" val="66767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9379A1E-7EDA-4138-9E08-B293B962FE40}"/>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9</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pic>
        <p:nvPicPr>
          <p:cNvPr id="9" name="Picture 8">
            <a:extLst>
              <a:ext uri="{FF2B5EF4-FFF2-40B4-BE49-F238E27FC236}">
                <a16:creationId xmlns:a16="http://schemas.microsoft.com/office/drawing/2014/main" id="{D4DEF799-2AA8-4A8E-8741-CE50F4D493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7084" y="486561"/>
            <a:ext cx="6809864" cy="5574484"/>
          </a:xfrm>
          <a:prstGeom prst="rect">
            <a:avLst/>
          </a:prstGeom>
          <a:ln>
            <a:noFill/>
          </a:ln>
          <a:effectLst>
            <a:outerShdw blurRad="190500" algn="tl" rotWithShape="0">
              <a:srgbClr val="000000">
                <a:alpha val="70000"/>
              </a:srgbClr>
            </a:outerShdw>
          </a:effectLst>
        </p:spPr>
      </p:pic>
      <p:pic>
        <p:nvPicPr>
          <p:cNvPr id="4" name="Picture 3">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1750107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AFBED34-4126-4263-B9B5-27EB9D9C834B}"/>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9" name="Content Placeholder 3">
            <a:extLst>
              <a:ext uri="{FF2B5EF4-FFF2-40B4-BE49-F238E27FC236}">
                <a16:creationId xmlns:a16="http://schemas.microsoft.com/office/drawing/2014/main" id="{4AF1FFFE-EC61-46F8-A6D5-7A3B89D541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8265" y="533721"/>
            <a:ext cx="6883080" cy="5643243"/>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965868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ADB461E-8FF9-4720-B738-DB568B0697F1}"/>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pic>
        <p:nvPicPr>
          <p:cNvPr id="6" name="Picture 5">
            <a:hlinkClick r:id="" action="ppaction://hlinkshowjump?jump=endshow"/>
            <a:extLst>
              <a:ext uri="{FF2B5EF4-FFF2-40B4-BE49-F238E27FC236}">
                <a16:creationId xmlns:a16="http://schemas.microsoft.com/office/drawing/2014/main" id="{E96C586F-DA31-4061-9DC8-DF3A975EA86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0" name="Picture 9">
            <a:extLst>
              <a:ext uri="{FF2B5EF4-FFF2-40B4-BE49-F238E27FC236}">
                <a16:creationId xmlns:a16="http://schemas.microsoft.com/office/drawing/2014/main" id="{A948A01C-C9E2-45B0-A54C-18F91700A5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2502" y="460870"/>
            <a:ext cx="7967968" cy="551628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9075107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1FCFDD0-5EA7-48C8-BA83-9833394EA64A}"/>
              </a:ext>
            </a:extLst>
          </p:cNvPr>
          <p:cNvSpPr/>
          <p:nvPr/>
        </p:nvSpPr>
        <p:spPr>
          <a:xfrm>
            <a:off x="659215" y="2188217"/>
            <a:ext cx="8392506" cy="943105"/>
          </a:xfrm>
          <a:prstGeom prst="roundRect">
            <a:avLst/>
          </a:prstGeom>
          <a:solidFill>
            <a:srgbClr val="FCF394"/>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b="1" dirty="0"/>
              <a:t>P</a:t>
            </a:r>
            <a:r>
              <a:rPr lang="en-GB" b="1" dirty="0" smtClean="0"/>
              <a:t>hysical</a:t>
            </a:r>
            <a:endParaRPr lang="en-GB" b="1" dirty="0"/>
          </a:p>
        </p:txBody>
      </p:sp>
      <p:sp>
        <p:nvSpPr>
          <p:cNvPr id="3" name="Content Placeholder 2">
            <a:extLst>
              <a:ext uri="{FF2B5EF4-FFF2-40B4-BE49-F238E27FC236}">
                <a16:creationId xmlns:a16="http://schemas.microsoft.com/office/drawing/2014/main" id="{27579B02-82F6-4A4E-9764-CC9F4218958E}"/>
              </a:ext>
            </a:extLst>
          </p:cNvPr>
          <p:cNvSpPr>
            <a:spLocks noGrp="1"/>
          </p:cNvSpPr>
          <p:nvPr>
            <p:ph idx="1"/>
          </p:nvPr>
        </p:nvSpPr>
        <p:spPr>
          <a:xfrm>
            <a:off x="681038" y="2250798"/>
            <a:ext cx="8207098" cy="1405782"/>
          </a:xfrm>
        </p:spPr>
        <p:txBody>
          <a:bodyPr>
            <a:normAutofit/>
          </a:bodyPr>
          <a:lstStyle/>
          <a:p>
            <a:pPr marL="0" indent="0">
              <a:buNone/>
            </a:pPr>
            <a:r>
              <a:rPr lang="en-GB" sz="2400" dirty="0"/>
              <a:t>T</a:t>
            </a:r>
            <a:r>
              <a:rPr lang="en-GB" sz="2400" dirty="0" smtClean="0"/>
              <a:t>o </a:t>
            </a:r>
            <a:r>
              <a:rPr lang="en-GB" sz="2400" dirty="0"/>
              <a:t>describe how we should treat others making links with the diverse modern society we live in.</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id="{3EAD587F-F3B0-4941-83D5-78D832C0358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6" name="Picture 5">
            <a:extLst>
              <a:ext uri="{FF2B5EF4-FFF2-40B4-BE49-F238E27FC236}">
                <a16:creationId xmlns:a16="http://schemas.microsoft.com/office/drawing/2014/main" id="{C244E7A0-D6AB-4250-9ADB-68F34F31CD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8355" y="3421280"/>
            <a:ext cx="4641734" cy="2996299"/>
          </a:xfrm>
          <a:prstGeom prst="rect">
            <a:avLst/>
          </a:prstGeom>
          <a:ln>
            <a:noFill/>
          </a:ln>
          <a:effectLst>
            <a:softEdge rad="112500"/>
          </a:effectLst>
        </p:spPr>
      </p:pic>
    </p:spTree>
    <p:extLst>
      <p:ext uri="{BB962C8B-B14F-4D97-AF65-F5344CB8AC3E}">
        <p14:creationId xmlns:p14="http://schemas.microsoft.com/office/powerpoint/2010/main" val="18040851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304602" y="71307"/>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304602" y="1248699"/>
            <a:ext cx="5701841" cy="541041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600"/>
              </a:lnSpc>
              <a:spcBef>
                <a:spcPts val="0"/>
              </a:spcBef>
              <a:spcAft>
                <a:spcPts val="1000"/>
              </a:spcAft>
              <a:buFont typeface="Wingdings" charset="2"/>
              <a:buChar char="§"/>
            </a:pPr>
            <a:r>
              <a:rPr lang="en-GB" sz="2200" dirty="0" smtClean="0">
                <a:latin typeface="Arial"/>
              </a:rPr>
              <a:t>How </a:t>
            </a:r>
            <a:r>
              <a:rPr lang="en-GB" sz="2200" dirty="0">
                <a:latin typeface="Arial"/>
              </a:rPr>
              <a:t>do we respect others, even when they are different from ourselves: physically, ethnically, culturally or in religious beliefs?</a:t>
            </a:r>
          </a:p>
          <a:p>
            <a:pPr>
              <a:lnSpc>
                <a:spcPts val="2600"/>
              </a:lnSpc>
              <a:spcBef>
                <a:spcPts val="0"/>
              </a:spcBef>
              <a:spcAft>
                <a:spcPts val="1000"/>
              </a:spcAft>
              <a:buFont typeface="Wingdings" charset="2"/>
              <a:buChar char="§"/>
            </a:pPr>
            <a:r>
              <a:rPr lang="en-GB" sz="2200" dirty="0" smtClean="0">
                <a:latin typeface="Arial"/>
              </a:rPr>
              <a:t>How </a:t>
            </a:r>
            <a:r>
              <a:rPr lang="en-GB" sz="2200" dirty="0">
                <a:latin typeface="Arial"/>
              </a:rPr>
              <a:t>might these differences change over time as we grow?</a:t>
            </a:r>
          </a:p>
          <a:p>
            <a:pPr>
              <a:lnSpc>
                <a:spcPts val="2600"/>
              </a:lnSpc>
              <a:spcBef>
                <a:spcPts val="0"/>
              </a:spcBef>
              <a:spcAft>
                <a:spcPts val="1000"/>
              </a:spcAft>
              <a:buFont typeface="Wingdings" charset="2"/>
              <a:buChar char="§"/>
            </a:pPr>
            <a:r>
              <a:rPr lang="en-GB" sz="2200" dirty="0" smtClean="0">
                <a:latin typeface="Arial"/>
              </a:rPr>
              <a:t>In </a:t>
            </a:r>
            <a:r>
              <a:rPr lang="en-GB" sz="2200" dirty="0">
                <a:latin typeface="Arial"/>
              </a:rPr>
              <a:t>what ways can we expect to be treated with respect by others and in turn show them the same respect?</a:t>
            </a:r>
          </a:p>
          <a:p>
            <a:pPr>
              <a:lnSpc>
                <a:spcPts val="2600"/>
              </a:lnSpc>
              <a:spcBef>
                <a:spcPts val="0"/>
              </a:spcBef>
              <a:spcAft>
                <a:spcPts val="1000"/>
              </a:spcAft>
              <a:buFont typeface="Wingdings" charset="2"/>
              <a:buChar char="§"/>
            </a:pPr>
            <a:r>
              <a:rPr lang="en-GB" sz="2200" dirty="0" smtClean="0">
                <a:latin typeface="Arial"/>
              </a:rPr>
              <a:t>How </a:t>
            </a:r>
            <a:r>
              <a:rPr lang="en-GB" sz="2200" dirty="0">
                <a:latin typeface="Arial"/>
              </a:rPr>
              <a:t>can we challenge the stereotypes that encourage bullying of all kinds</a:t>
            </a:r>
            <a:r>
              <a:rPr lang="en-GB" sz="2200" dirty="0" smtClean="0">
                <a:latin typeface="Arial"/>
              </a:rPr>
              <a:t>?</a:t>
            </a:r>
          </a:p>
          <a:p>
            <a:pPr>
              <a:lnSpc>
                <a:spcPts val="2600"/>
              </a:lnSpc>
              <a:spcBef>
                <a:spcPts val="0"/>
              </a:spcBef>
              <a:spcAft>
                <a:spcPts val="1000"/>
              </a:spcAft>
              <a:buFont typeface="Wingdings" charset="2"/>
              <a:buChar char="§"/>
            </a:pPr>
            <a:r>
              <a:rPr lang="en-GB" sz="2200" dirty="0" smtClean="0">
                <a:latin typeface="Arial"/>
              </a:rPr>
              <a:t>How </a:t>
            </a:r>
            <a:r>
              <a:rPr lang="en-GB" sz="2200" dirty="0">
                <a:latin typeface="Arial"/>
              </a:rPr>
              <a:t>can we recognise the innate dignity of every person and ask God to help us see it</a:t>
            </a:r>
            <a:r>
              <a:rPr lang="en-GB" sz="2200" dirty="0" smtClean="0">
                <a:latin typeface="Arial"/>
              </a:rPr>
              <a:t>?</a:t>
            </a:r>
            <a:endParaRPr lang="en-GB" sz="2200" dirty="0">
              <a:latin typeface="Arial"/>
            </a:endParaRPr>
          </a:p>
        </p:txBody>
      </p:sp>
      <p:pic>
        <p:nvPicPr>
          <p:cNvPr id="11" name="Picture 10">
            <a:hlinkClick r:id="" action="ppaction://hlinkshowjump?jump=endshow"/>
            <a:extLst>
              <a:ext uri="{FF2B5EF4-FFF2-40B4-BE49-F238E27FC236}">
                <a16:creationId xmlns:a16="http://schemas.microsoft.com/office/drawing/2014/main" id="{2FC6D4FD-1B4E-4F99-B21D-CDB1BDF02BA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a16="http://schemas.microsoft.com/office/drawing/2014/main" id="{15C3BDD8-529F-47B6-91FC-8C12B25780B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13.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4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4" name="Picture 3">
            <a:extLst>
              <a:ext uri="{FF2B5EF4-FFF2-40B4-BE49-F238E27FC236}">
                <a16:creationId xmlns:a16="http://schemas.microsoft.com/office/drawing/2014/main" id="{86985CD8-B290-487D-B637-4AD95115DA3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195795" y="1541811"/>
            <a:ext cx="3461512" cy="2759979"/>
          </a:xfrm>
          <a:prstGeom prst="rect">
            <a:avLst/>
          </a:prstGeom>
          <a:ln>
            <a:noFill/>
          </a:ln>
          <a:effectLst>
            <a:softEdge rad="112500"/>
          </a:effectLst>
        </p:spPr>
      </p:pic>
    </p:spTree>
    <p:extLst>
      <p:ext uri="{BB962C8B-B14F-4D97-AF65-F5344CB8AC3E}">
        <p14:creationId xmlns:p14="http://schemas.microsoft.com/office/powerpoint/2010/main" val="268467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304602" y="71307"/>
            <a:ext cx="8543925" cy="1325563"/>
          </a:xfrm>
        </p:spPr>
        <p:txBody>
          <a:bodyPr/>
          <a:lstStyle/>
          <a:p>
            <a:r>
              <a:rPr lang="en-GB" dirty="0"/>
              <a:t>Questions </a:t>
            </a:r>
            <a:r>
              <a:rPr lang="en-GB" sz="2800" dirty="0" smtClean="0"/>
              <a:t>(continued)</a:t>
            </a:r>
            <a:endParaRPr lang="en-GB" sz="2800"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304602" y="1447587"/>
            <a:ext cx="5678400" cy="523346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rtl="0">
              <a:lnSpc>
                <a:spcPts val="2600"/>
              </a:lnSpc>
              <a:spcBef>
                <a:spcPts val="0"/>
              </a:spcBef>
              <a:buFont typeface="Wingdings" charset="2"/>
              <a:buChar char="§"/>
            </a:pPr>
            <a:r>
              <a:rPr lang="en-GB" sz="2200" dirty="0">
                <a:latin typeface="Arial"/>
              </a:rPr>
              <a:t>H</a:t>
            </a:r>
            <a:r>
              <a:rPr lang="en-GB" sz="2200" dirty="0" smtClean="0">
                <a:effectLst/>
                <a:latin typeface="Arial"/>
              </a:rPr>
              <a:t>ow </a:t>
            </a:r>
            <a:r>
              <a:rPr lang="en-GB" sz="2200" dirty="0">
                <a:effectLst/>
                <a:latin typeface="Arial"/>
              </a:rPr>
              <a:t>could daring a friend to do something you would not like to do challenge the golden rule ‘treat others as you would like them to treat you’</a:t>
            </a:r>
            <a:r>
              <a:rPr lang="en-GB" sz="2200" dirty="0" smtClean="0">
                <a:effectLst/>
                <a:latin typeface="Arial"/>
              </a:rPr>
              <a:t>?</a:t>
            </a:r>
            <a:br>
              <a:rPr lang="en-GB" sz="2200" dirty="0" smtClean="0">
                <a:effectLst/>
                <a:latin typeface="Arial"/>
              </a:rPr>
            </a:br>
            <a:endParaRPr lang="en-GB" sz="2200" dirty="0">
              <a:effectLst/>
              <a:latin typeface="Arial"/>
            </a:endParaRPr>
          </a:p>
          <a:p>
            <a:pPr rtl="0">
              <a:lnSpc>
                <a:spcPts val="2600"/>
              </a:lnSpc>
              <a:spcBef>
                <a:spcPts val="0"/>
              </a:spcBef>
              <a:buFont typeface="Wingdings" charset="2"/>
              <a:buChar char="§"/>
            </a:pPr>
            <a:r>
              <a:rPr lang="en-GB" sz="2200" dirty="0">
                <a:effectLst/>
                <a:latin typeface="Arial"/>
              </a:rPr>
              <a:t>Is it the right thing to pressurise someone into doing something they would not be comfortable doing? E.g. keeping a secret that is not right to keep</a:t>
            </a:r>
            <a:r>
              <a:rPr lang="en-GB" sz="2200" dirty="0" smtClean="0">
                <a:effectLst/>
                <a:latin typeface="Arial"/>
              </a:rPr>
              <a:t>.</a:t>
            </a:r>
            <a:br>
              <a:rPr lang="en-GB" sz="2200" dirty="0" smtClean="0">
                <a:effectLst/>
                <a:latin typeface="Arial"/>
              </a:rPr>
            </a:br>
            <a:endParaRPr lang="en-GB" sz="2200" dirty="0">
              <a:effectLst/>
              <a:latin typeface="Arial"/>
            </a:endParaRPr>
          </a:p>
          <a:p>
            <a:pPr rtl="0">
              <a:lnSpc>
                <a:spcPts val="2600"/>
              </a:lnSpc>
              <a:spcBef>
                <a:spcPts val="0"/>
              </a:spcBef>
              <a:buFont typeface="Wingdings" charset="2"/>
              <a:buChar char="§"/>
            </a:pPr>
            <a:r>
              <a:rPr lang="en-GB" sz="2200" dirty="0">
                <a:latin typeface="Arial"/>
              </a:rPr>
              <a:t>H</a:t>
            </a:r>
            <a:r>
              <a:rPr lang="en-GB" sz="2200" dirty="0" smtClean="0">
                <a:effectLst/>
                <a:latin typeface="Arial"/>
              </a:rPr>
              <a:t>ow </a:t>
            </a:r>
            <a:r>
              <a:rPr lang="en-GB" sz="2200" dirty="0">
                <a:effectLst/>
                <a:latin typeface="Arial"/>
              </a:rPr>
              <a:t>can we recognise the innate dignity of every person and ask </a:t>
            </a:r>
            <a:r>
              <a:rPr lang="en-GB" sz="2200" dirty="0" smtClean="0">
                <a:effectLst/>
                <a:latin typeface="Arial"/>
              </a:rPr>
              <a:t>God </a:t>
            </a:r>
            <a:r>
              <a:rPr lang="en-GB" sz="2200" dirty="0">
                <a:effectLst/>
                <a:latin typeface="Arial"/>
              </a:rPr>
              <a:t>to help us to see it?</a:t>
            </a:r>
          </a:p>
        </p:txBody>
      </p:sp>
      <p:pic>
        <p:nvPicPr>
          <p:cNvPr id="11" name="Picture 10">
            <a:hlinkClick r:id="" action="ppaction://hlinkshowjump?jump=endshow"/>
            <a:extLst>
              <a:ext uri="{FF2B5EF4-FFF2-40B4-BE49-F238E27FC236}">
                <a16:creationId xmlns:a16="http://schemas.microsoft.com/office/drawing/2014/main" id="{2FC6D4FD-1B4E-4F99-B21D-CDB1BDF02BA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a16="http://schemas.microsoft.com/office/drawing/2014/main" id="{15C3BDD8-529F-47B6-91FC-8C12B25780B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4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4" name="Picture 3">
            <a:extLst>
              <a:ext uri="{FF2B5EF4-FFF2-40B4-BE49-F238E27FC236}">
                <a16:creationId xmlns:a16="http://schemas.microsoft.com/office/drawing/2014/main" id="{86985CD8-B290-487D-B637-4AD95115DA3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195795" y="2169090"/>
            <a:ext cx="3461512" cy="2759979"/>
          </a:xfrm>
          <a:prstGeom prst="rect">
            <a:avLst/>
          </a:prstGeom>
          <a:ln>
            <a:noFill/>
          </a:ln>
          <a:effectLst>
            <a:softEdge rad="112500"/>
          </a:effectLst>
        </p:spPr>
      </p:pic>
    </p:spTree>
    <p:extLst>
      <p:ext uri="{BB962C8B-B14F-4D97-AF65-F5344CB8AC3E}">
        <p14:creationId xmlns:p14="http://schemas.microsoft.com/office/powerpoint/2010/main" val="32725494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a16="http://schemas.microsoft.com/office/drawing/2014/main" id="{664A3369-F216-4923-8723-C31C7D02BC03}"/>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flipH="1">
            <a:off x="0" y="-5773"/>
            <a:ext cx="9906000" cy="6863773"/>
          </a:xfrm>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172604" y="241643"/>
            <a:ext cx="5639718" cy="1325563"/>
          </a:xfrm>
        </p:spPr>
        <p:txBody>
          <a:bodyPr/>
          <a:lstStyle/>
          <a:p>
            <a:r>
              <a:rPr lang="en-GB" dirty="0">
                <a:solidFill>
                  <a:srgbClr val="FFFFFF"/>
                </a:solidFill>
              </a:rPr>
              <a:t>Pause and reflect</a:t>
            </a:r>
          </a:p>
        </p:txBody>
      </p:sp>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360218" y="1955147"/>
            <a:ext cx="5876007" cy="48134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2400" dirty="0">
              <a:solidFill>
                <a:schemeClr val="bg1"/>
              </a:solidFill>
              <a:latin typeface="Arial"/>
            </a:endParaRPr>
          </a:p>
          <a:p>
            <a:pPr marL="0" indent="0">
              <a:buFont typeface="Arial" panose="020B0604020202020204" pitchFamily="34" charset="0"/>
              <a:buNone/>
            </a:pPr>
            <a:endParaRPr lang="en-GB" sz="2400" dirty="0">
              <a:solidFill>
                <a:schemeClr val="bg1"/>
              </a:solidFill>
              <a:latin typeface="Arial"/>
            </a:endParaRPr>
          </a:p>
          <a:p>
            <a:pPr marL="0" indent="0">
              <a:buFont typeface="Arial" panose="020B0604020202020204" pitchFamily="34" charset="0"/>
              <a:buNone/>
            </a:pPr>
            <a:endParaRPr lang="en-GB" sz="2400" dirty="0">
              <a:solidFill>
                <a:schemeClr val="bg1"/>
              </a:solidFill>
              <a:latin typeface="Arial"/>
            </a:endParaRPr>
          </a:p>
        </p:txBody>
      </p:sp>
      <p:pic>
        <p:nvPicPr>
          <p:cNvPr id="8" name="Picture 7">
            <a:hlinkClick r:id="" action="ppaction://hlinkshowjump?jump=endshow"/>
            <a:extLst>
              <a:ext uri="{FF2B5EF4-FFF2-40B4-BE49-F238E27FC236}">
                <a16:creationId xmlns:a16="http://schemas.microsoft.com/office/drawing/2014/main" id="{A2D02FB0-9106-4B10-B0A5-34AD4E8598B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12630" y="6319352"/>
            <a:ext cx="227778" cy="280342"/>
          </a:xfrm>
          <a:prstGeom prst="rect">
            <a:avLst/>
          </a:prstGeom>
        </p:spPr>
      </p:pic>
      <p:sp>
        <p:nvSpPr>
          <p:cNvPr id="12" name="Content Placeholder 2">
            <a:extLst>
              <a:ext uri="{FF2B5EF4-FFF2-40B4-BE49-F238E27FC236}">
                <a16:creationId xmlns:a16="http://schemas.microsoft.com/office/drawing/2014/main" id="{5CB001AF-EEB7-4140-98E6-79F5BF1F414A}"/>
              </a:ext>
            </a:extLst>
          </p:cNvPr>
          <p:cNvSpPr txBox="1">
            <a:spLocks/>
          </p:cNvSpPr>
          <p:nvPr/>
        </p:nvSpPr>
        <p:spPr>
          <a:xfrm>
            <a:off x="186006" y="1688000"/>
            <a:ext cx="4044545" cy="499305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3360"/>
              </a:lnSpc>
              <a:spcBef>
                <a:spcPts val="0"/>
              </a:spcBef>
              <a:buFont typeface="Arial" panose="020B0604020202020204" pitchFamily="34" charset="0"/>
              <a:buNone/>
            </a:pPr>
            <a:r>
              <a:rPr lang="en-GB" sz="2400" dirty="0">
                <a:solidFill>
                  <a:srgbClr val="FFFFFF"/>
                </a:solidFill>
                <a:latin typeface="Arial"/>
              </a:rPr>
              <a:t>Loving Father</a:t>
            </a:r>
            <a:r>
              <a:rPr lang="en-GB" sz="2400" dirty="0" smtClean="0">
                <a:solidFill>
                  <a:srgbClr val="FFFFFF"/>
                </a:solidFill>
                <a:latin typeface="Arial"/>
              </a:rPr>
              <a:t>,</a:t>
            </a:r>
            <a:br>
              <a:rPr lang="en-GB" sz="2400" dirty="0" smtClean="0">
                <a:solidFill>
                  <a:srgbClr val="FFFFFF"/>
                </a:solidFill>
                <a:latin typeface="Arial"/>
              </a:rPr>
            </a:br>
            <a:r>
              <a:rPr lang="en-GB" sz="2400" dirty="0" smtClean="0">
                <a:solidFill>
                  <a:srgbClr val="FFFFFF"/>
                </a:solidFill>
                <a:latin typeface="Arial"/>
              </a:rPr>
              <a:t>We </a:t>
            </a:r>
            <a:r>
              <a:rPr lang="en-GB" sz="2400" dirty="0">
                <a:solidFill>
                  <a:srgbClr val="FFFFFF"/>
                </a:solidFill>
                <a:latin typeface="Arial"/>
              </a:rPr>
              <a:t>thank you for the wonder and gift of each person made in your image and </a:t>
            </a:r>
            <a:r>
              <a:rPr lang="en-GB" sz="2400" dirty="0" smtClean="0">
                <a:solidFill>
                  <a:srgbClr val="FFFFFF"/>
                </a:solidFill>
                <a:latin typeface="Arial"/>
              </a:rPr>
              <a:t>likeness.</a:t>
            </a:r>
            <a:br>
              <a:rPr lang="en-GB" sz="2400" dirty="0" smtClean="0">
                <a:solidFill>
                  <a:srgbClr val="FFFFFF"/>
                </a:solidFill>
                <a:latin typeface="Arial"/>
              </a:rPr>
            </a:br>
            <a:r>
              <a:rPr lang="en-GB" sz="2400" dirty="0" smtClean="0">
                <a:solidFill>
                  <a:srgbClr val="FFFFFF"/>
                </a:solidFill>
                <a:latin typeface="Arial"/>
              </a:rPr>
              <a:t>Help </a:t>
            </a:r>
            <a:r>
              <a:rPr lang="en-GB" sz="2400" dirty="0">
                <a:solidFill>
                  <a:srgbClr val="FFFFFF"/>
                </a:solidFill>
                <a:latin typeface="Arial"/>
              </a:rPr>
              <a:t>us to be courageous in loving all despite our uniqueness and difference.</a:t>
            </a:r>
          </a:p>
          <a:p>
            <a:pPr marL="0" indent="0">
              <a:lnSpc>
                <a:spcPts val="3360"/>
              </a:lnSpc>
              <a:spcBef>
                <a:spcPts val="0"/>
              </a:spcBef>
              <a:buNone/>
            </a:pPr>
            <a:endParaRPr lang="en-GB" sz="2400" dirty="0">
              <a:solidFill>
                <a:srgbClr val="FFFFFF"/>
              </a:solidFill>
              <a:latin typeface="Arial"/>
            </a:endParaRPr>
          </a:p>
          <a:p>
            <a:pPr marL="0" indent="0">
              <a:lnSpc>
                <a:spcPts val="3360"/>
              </a:lnSpc>
              <a:spcBef>
                <a:spcPts val="0"/>
              </a:spcBef>
              <a:buFont typeface="Arial" panose="020B0604020202020204" pitchFamily="34" charset="0"/>
              <a:buNone/>
            </a:pPr>
            <a:r>
              <a:rPr lang="en-GB" sz="2400" dirty="0" smtClean="0">
                <a:solidFill>
                  <a:srgbClr val="FFFFFF"/>
                </a:solidFill>
                <a:latin typeface="Arial"/>
              </a:rPr>
              <a:t>Amen</a:t>
            </a:r>
            <a:endParaRPr lang="en-GB" sz="2400" dirty="0">
              <a:solidFill>
                <a:srgbClr val="FFFFFF"/>
              </a:solidFill>
              <a:latin typeface="Arial"/>
            </a:endParaRPr>
          </a:p>
        </p:txBody>
      </p:sp>
    </p:spTree>
    <p:extLst>
      <p:ext uri="{BB962C8B-B14F-4D97-AF65-F5344CB8AC3E}">
        <p14:creationId xmlns:p14="http://schemas.microsoft.com/office/powerpoint/2010/main" val="24112777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hlinkClick r:id="" action="ppaction://hlinkshowjump?jump=endshow"/>
            <a:extLst>
              <a:ext uri="{FF2B5EF4-FFF2-40B4-BE49-F238E27FC236}">
                <a16:creationId xmlns:a16="http://schemas.microsoft.com/office/drawing/2014/main" id="{6E59888B-FBA8-4B34-AC35-26D80C29704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6" name="Rectangle: Rounded Corners 5">
            <a:extLst>
              <a:ext uri="{FF2B5EF4-FFF2-40B4-BE49-F238E27FC236}">
                <a16:creationId xmlns:a16="http://schemas.microsoft.com/office/drawing/2014/main" id="{88FF8184-3A31-417E-ACE2-0CD226A29D76}"/>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16.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4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2" name="Picture 1" descr="pexels-agung-pandit-wiguna-PX1128318-50v2cm.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7593" y="0"/>
            <a:ext cx="7954533" cy="6292894"/>
          </a:xfrm>
          <a:prstGeom prst="rect">
            <a:avLst/>
          </a:prstGeom>
        </p:spPr>
      </p:pic>
    </p:spTree>
    <p:extLst>
      <p:ext uri="{BB962C8B-B14F-4D97-AF65-F5344CB8AC3E}">
        <p14:creationId xmlns:p14="http://schemas.microsoft.com/office/powerpoint/2010/main" val="28623222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1FCFDD0-5EA7-48C8-BA83-9833394EA64A}"/>
              </a:ext>
            </a:extLst>
          </p:cNvPr>
          <p:cNvSpPr/>
          <p:nvPr/>
        </p:nvSpPr>
        <p:spPr>
          <a:xfrm>
            <a:off x="659215" y="2188217"/>
            <a:ext cx="8637883" cy="574363"/>
          </a:xfrm>
          <a:prstGeom prst="roundRect">
            <a:avLst/>
          </a:prstGeom>
          <a:solidFill>
            <a:srgbClr val="FCF394"/>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b="1" dirty="0"/>
              <a:t>S</a:t>
            </a:r>
            <a:r>
              <a:rPr lang="en-GB" b="1" dirty="0" smtClean="0"/>
              <a:t>piritual</a:t>
            </a:r>
            <a:endParaRPr lang="en-GB" b="1" dirty="0"/>
          </a:p>
        </p:txBody>
      </p:sp>
      <p:sp>
        <p:nvSpPr>
          <p:cNvPr id="3" name="Content Placeholder 2">
            <a:extLst>
              <a:ext uri="{FF2B5EF4-FFF2-40B4-BE49-F238E27FC236}">
                <a16:creationId xmlns:a16="http://schemas.microsoft.com/office/drawing/2014/main" id="{27579B02-82F6-4A4E-9764-CC9F4218958E}"/>
              </a:ext>
            </a:extLst>
          </p:cNvPr>
          <p:cNvSpPr>
            <a:spLocks noGrp="1"/>
          </p:cNvSpPr>
          <p:nvPr>
            <p:ph idx="1"/>
          </p:nvPr>
        </p:nvSpPr>
        <p:spPr>
          <a:xfrm>
            <a:off x="681038" y="2275003"/>
            <a:ext cx="8565748" cy="542946"/>
          </a:xfrm>
        </p:spPr>
        <p:txBody>
          <a:bodyPr>
            <a:normAutofit/>
          </a:bodyPr>
          <a:lstStyle/>
          <a:p>
            <a:pPr marL="0" indent="0">
              <a:buNone/>
            </a:pPr>
            <a:r>
              <a:rPr lang="en-GB" sz="2200" dirty="0"/>
              <a:t>To celebrate the uniqueness and innate beauty of each of us.</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845279" y="6417578"/>
            <a:ext cx="201300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17.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id="{31AFA6FF-4D3D-486C-BAC2-429226BB295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6" name="Picture 5">
            <a:extLst>
              <a:ext uri="{FF2B5EF4-FFF2-40B4-BE49-F238E27FC236}">
                <a16:creationId xmlns:a16="http://schemas.microsoft.com/office/drawing/2014/main" id="{E5EA2C71-0355-4700-A65F-7BCD491E621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636102" y="2983326"/>
            <a:ext cx="4185921" cy="3434252"/>
          </a:xfrm>
          <a:prstGeom prst="rect">
            <a:avLst/>
          </a:prstGeom>
          <a:ln>
            <a:noFill/>
          </a:ln>
          <a:effectLst>
            <a:softEdge rad="112500"/>
          </a:effectLst>
        </p:spPr>
      </p:pic>
    </p:spTree>
    <p:extLst>
      <p:ext uri="{BB962C8B-B14F-4D97-AF65-F5344CB8AC3E}">
        <p14:creationId xmlns:p14="http://schemas.microsoft.com/office/powerpoint/2010/main" val="14014511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78891" y="91798"/>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78890" y="1355208"/>
            <a:ext cx="7907571" cy="539187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400"/>
              </a:lnSpc>
              <a:spcBef>
                <a:spcPts val="0"/>
              </a:spcBef>
              <a:buFont typeface="Wingdings" charset="2"/>
              <a:buChar char="§"/>
            </a:pPr>
            <a:r>
              <a:rPr lang="en-GB" sz="2200" dirty="0">
                <a:latin typeface="Arial"/>
              </a:rPr>
              <a:t>What makes you unique</a:t>
            </a:r>
            <a:r>
              <a:rPr lang="en-GB" sz="2200" dirty="0" smtClean="0">
                <a:latin typeface="Arial"/>
              </a:rPr>
              <a:t>?</a:t>
            </a:r>
            <a:br>
              <a:rPr lang="en-GB" sz="2200" dirty="0" smtClean="0">
                <a:latin typeface="Arial"/>
              </a:rPr>
            </a:br>
            <a:endParaRPr lang="en-GB" sz="2200" dirty="0">
              <a:latin typeface="Arial"/>
            </a:endParaRPr>
          </a:p>
          <a:p>
            <a:pPr>
              <a:lnSpc>
                <a:spcPts val="2400"/>
              </a:lnSpc>
              <a:spcBef>
                <a:spcPts val="0"/>
              </a:spcBef>
              <a:buFont typeface="Wingdings" charset="2"/>
              <a:buChar char="§"/>
            </a:pPr>
            <a:r>
              <a:rPr lang="en-GB" sz="2200" dirty="0">
                <a:latin typeface="Arial"/>
              </a:rPr>
              <a:t>What are your special qualities, gifts</a:t>
            </a:r>
            <a:r>
              <a:rPr lang="en-GB" sz="2200" dirty="0" smtClean="0">
                <a:latin typeface="Arial"/>
              </a:rPr>
              <a:t>,</a:t>
            </a:r>
            <a:br>
              <a:rPr lang="en-GB" sz="2200" dirty="0" smtClean="0">
                <a:latin typeface="Arial"/>
              </a:rPr>
            </a:br>
            <a:r>
              <a:rPr lang="en-GB" sz="2200" dirty="0" smtClean="0">
                <a:latin typeface="Arial"/>
              </a:rPr>
              <a:t>and </a:t>
            </a:r>
            <a:r>
              <a:rPr lang="en-GB" sz="2200" dirty="0">
                <a:latin typeface="Arial"/>
              </a:rPr>
              <a:t>talents</a:t>
            </a:r>
            <a:r>
              <a:rPr lang="en-GB" sz="2200" dirty="0" smtClean="0">
                <a:latin typeface="Arial"/>
              </a:rPr>
              <a:t>?</a:t>
            </a:r>
            <a:br>
              <a:rPr lang="en-GB" sz="2200" dirty="0" smtClean="0">
                <a:latin typeface="Arial"/>
              </a:rPr>
            </a:br>
            <a:endParaRPr lang="en-GB" sz="2200" dirty="0">
              <a:latin typeface="Arial"/>
            </a:endParaRPr>
          </a:p>
          <a:p>
            <a:pPr>
              <a:lnSpc>
                <a:spcPts val="2400"/>
              </a:lnSpc>
              <a:spcBef>
                <a:spcPts val="0"/>
              </a:spcBef>
              <a:buFont typeface="Wingdings" charset="2"/>
              <a:buChar char="§"/>
            </a:pPr>
            <a:r>
              <a:rPr lang="en-GB" sz="2200" dirty="0">
                <a:latin typeface="Arial"/>
              </a:rPr>
              <a:t>What attributes do others recognise </a:t>
            </a:r>
            <a:r>
              <a:rPr lang="en-GB" sz="2200" dirty="0" smtClean="0">
                <a:latin typeface="Arial"/>
              </a:rPr>
              <a:t/>
            </a:r>
            <a:br>
              <a:rPr lang="en-GB" sz="2200" dirty="0" smtClean="0">
                <a:latin typeface="Arial"/>
              </a:rPr>
            </a:br>
            <a:r>
              <a:rPr lang="en-GB" sz="2200" dirty="0" smtClean="0">
                <a:latin typeface="Arial"/>
              </a:rPr>
              <a:t>in </a:t>
            </a:r>
            <a:r>
              <a:rPr lang="en-GB" sz="2200" dirty="0">
                <a:latin typeface="Arial"/>
              </a:rPr>
              <a:t>you</a:t>
            </a:r>
            <a:r>
              <a:rPr lang="en-GB" sz="2200" dirty="0" smtClean="0">
                <a:latin typeface="Arial"/>
              </a:rPr>
              <a:t>?</a:t>
            </a:r>
            <a:br>
              <a:rPr lang="en-GB" sz="2200" dirty="0" smtClean="0">
                <a:latin typeface="Arial"/>
              </a:rPr>
            </a:br>
            <a:endParaRPr lang="en-GB" sz="2200" dirty="0">
              <a:latin typeface="Arial"/>
            </a:endParaRPr>
          </a:p>
          <a:p>
            <a:pPr>
              <a:lnSpc>
                <a:spcPts val="2400"/>
              </a:lnSpc>
              <a:spcBef>
                <a:spcPts val="0"/>
              </a:spcBef>
              <a:buFont typeface="Wingdings" charset="2"/>
              <a:buChar char="§"/>
            </a:pPr>
            <a:r>
              <a:rPr lang="en-GB" sz="2200" dirty="0">
                <a:latin typeface="Arial"/>
              </a:rPr>
              <a:t>Why are being honest, truthful and having integrity positive attributes</a:t>
            </a:r>
            <a:r>
              <a:rPr lang="en-GB" sz="2200" dirty="0" smtClean="0">
                <a:latin typeface="Arial"/>
              </a:rPr>
              <a:t>?</a:t>
            </a:r>
            <a:br>
              <a:rPr lang="en-GB" sz="2200" dirty="0" smtClean="0">
                <a:latin typeface="Arial"/>
              </a:rPr>
            </a:br>
            <a:endParaRPr lang="en-GB" sz="2200" dirty="0">
              <a:latin typeface="Arial"/>
            </a:endParaRPr>
          </a:p>
          <a:p>
            <a:pPr>
              <a:lnSpc>
                <a:spcPts val="2400"/>
              </a:lnSpc>
              <a:spcBef>
                <a:spcPts val="0"/>
              </a:spcBef>
              <a:buFont typeface="Wingdings" charset="2"/>
              <a:buChar char="§"/>
            </a:pPr>
            <a:r>
              <a:rPr lang="en-GB" sz="2200" dirty="0" smtClean="0">
                <a:latin typeface="Arial"/>
              </a:rPr>
              <a:t>How </a:t>
            </a:r>
            <a:r>
              <a:rPr lang="en-GB" sz="2200" dirty="0">
                <a:latin typeface="Arial"/>
              </a:rPr>
              <a:t>can your gifts be used for the common good</a:t>
            </a:r>
            <a:r>
              <a:rPr lang="en-GB" sz="2200" dirty="0" smtClean="0">
                <a:latin typeface="Arial"/>
              </a:rPr>
              <a:t>?</a:t>
            </a:r>
            <a:br>
              <a:rPr lang="en-GB" sz="2200" dirty="0" smtClean="0">
                <a:latin typeface="Arial"/>
              </a:rPr>
            </a:br>
            <a:endParaRPr lang="en-GB" sz="2200" dirty="0">
              <a:latin typeface="Arial"/>
            </a:endParaRPr>
          </a:p>
          <a:p>
            <a:pPr>
              <a:lnSpc>
                <a:spcPts val="2400"/>
              </a:lnSpc>
              <a:spcBef>
                <a:spcPts val="0"/>
              </a:spcBef>
              <a:buFont typeface="Wingdings" charset="2"/>
              <a:buChar char="§"/>
            </a:pPr>
            <a:r>
              <a:rPr lang="en-GB" sz="2200" dirty="0">
                <a:latin typeface="Arial"/>
              </a:rPr>
              <a:t>What is it that we can do for each other to support each other’s mental health and wellbeing, recognising the importance of expressing feelings. </a:t>
            </a: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18.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4 –</a:t>
            </a:r>
            <a:endParaRPr lang="en-GB" sz="1000" dirty="0">
              <a:solidFill>
                <a:schemeClr val="tx1"/>
              </a:solidFill>
              <a:latin typeface="Arial"/>
              <a:cs typeface="Arial"/>
            </a:endParaRPr>
          </a:p>
        </p:txBody>
      </p:sp>
      <p:pic>
        <p:nvPicPr>
          <p:cNvPr id="11" name="Picture 10">
            <a:hlinkClick r:id="" action="ppaction://hlinkshowjump?jump=endshow"/>
            <a:extLst>
              <a:ext uri="{FF2B5EF4-FFF2-40B4-BE49-F238E27FC236}">
                <a16:creationId xmlns:a16="http://schemas.microsoft.com/office/drawing/2014/main" id="{20681947-F01F-443C-877E-D96126801A4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a16="http://schemas.microsoft.com/office/drawing/2014/main" id="{92C3AD3A-C8F8-4DF1-88AF-C5213ED644C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883391" y="417709"/>
            <a:ext cx="3696006" cy="3032620"/>
          </a:xfrm>
          <a:prstGeom prst="rect">
            <a:avLst/>
          </a:prstGeom>
          <a:ln>
            <a:noFill/>
          </a:ln>
          <a:effectLst>
            <a:softEdge rad="112500"/>
          </a:effectLst>
        </p:spPr>
      </p:pic>
    </p:spTree>
    <p:extLst>
      <p:ext uri="{BB962C8B-B14F-4D97-AF65-F5344CB8AC3E}">
        <p14:creationId xmlns:p14="http://schemas.microsoft.com/office/powerpoint/2010/main" val="25381275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a16="http://schemas.microsoft.com/office/drawing/2014/main" id="{EA24352A-6E76-4B2A-90E3-61B3333C019C}"/>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flipH="1">
            <a:off x="0" y="2475"/>
            <a:ext cx="9906000" cy="6863773"/>
          </a:xfrm>
        </p:spPr>
      </p:pic>
      <p:pic>
        <p:nvPicPr>
          <p:cNvPr id="10" name="Content Placeholder 10">
            <a:extLst>
              <a:ext uri="{FF2B5EF4-FFF2-40B4-BE49-F238E27FC236}">
                <a16:creationId xmlns:a16="http://schemas.microsoft.com/office/drawing/2014/main" id="{EA24352A-6E76-4B2A-90E3-61B3333C019C}"/>
              </a:ext>
            </a:extLst>
          </p:cNvPr>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rcRect l="48804" t="13939" r="1197" b="85"/>
          <a:stretch/>
        </p:blipFill>
        <p:spPr>
          <a:xfrm flipH="1">
            <a:off x="118530" y="956733"/>
            <a:ext cx="4953002" cy="5901267"/>
          </a:xfrm>
          <a:prstGeom prst="rect">
            <a:avLst/>
          </a:prstGeom>
          <a:ln>
            <a:noFill/>
          </a:ln>
          <a:effectLst>
            <a:softEdge rad="112500"/>
          </a:effectLst>
        </p:spPr>
      </p:pic>
      <p:pic>
        <p:nvPicPr>
          <p:cNvPr id="8" name="Picture 7">
            <a:hlinkClick r:id="" action="ppaction://hlinkshowjump?jump=endshow"/>
            <a:extLst>
              <a:ext uri="{FF2B5EF4-FFF2-40B4-BE49-F238E27FC236}">
                <a16:creationId xmlns:a16="http://schemas.microsoft.com/office/drawing/2014/main" id="{E0DD90EC-901C-4565-9700-4791C4A0ADF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412630" y="6393233"/>
            <a:ext cx="227778" cy="280342"/>
          </a:xfrm>
          <a:prstGeom prst="rect">
            <a:avLst/>
          </a:prstGeom>
        </p:spPr>
      </p:pic>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225524" y="1229263"/>
            <a:ext cx="4777868" cy="562873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160"/>
              </a:lnSpc>
              <a:spcBef>
                <a:spcPts val="0"/>
              </a:spcBef>
              <a:spcAft>
                <a:spcPts val="500"/>
              </a:spcAft>
              <a:buNone/>
            </a:pPr>
            <a:r>
              <a:rPr lang="en-GB" sz="1600" dirty="0">
                <a:solidFill>
                  <a:srgbClr val="FFFFFF"/>
                </a:solidFill>
                <a:latin typeface="Arial"/>
              </a:rPr>
              <a:t>Lord God</a:t>
            </a:r>
            <a:r>
              <a:rPr lang="en-GB" sz="1600" dirty="0" smtClean="0">
                <a:solidFill>
                  <a:srgbClr val="FFFFFF"/>
                </a:solidFill>
                <a:latin typeface="Arial"/>
              </a:rPr>
              <a:t>,</a:t>
            </a:r>
            <a:br>
              <a:rPr lang="en-GB" sz="1600" dirty="0" smtClean="0">
                <a:solidFill>
                  <a:srgbClr val="FFFFFF"/>
                </a:solidFill>
                <a:latin typeface="Arial"/>
              </a:rPr>
            </a:br>
            <a:r>
              <a:rPr lang="en-GB" sz="1600" dirty="0" smtClean="0">
                <a:solidFill>
                  <a:srgbClr val="FFFFFF"/>
                </a:solidFill>
                <a:latin typeface="Arial"/>
              </a:rPr>
              <a:t>I </a:t>
            </a:r>
            <a:r>
              <a:rPr lang="en-GB" sz="1600" dirty="0">
                <a:solidFill>
                  <a:srgbClr val="FFFFFF"/>
                </a:solidFill>
                <a:latin typeface="Arial"/>
              </a:rPr>
              <a:t>give you all the members of our </a:t>
            </a:r>
            <a:r>
              <a:rPr lang="en-GB" sz="1600" dirty="0" smtClean="0">
                <a:solidFill>
                  <a:srgbClr val="FFFFFF"/>
                </a:solidFill>
                <a:latin typeface="Arial"/>
              </a:rPr>
              <a:t>family.</a:t>
            </a:r>
            <a:br>
              <a:rPr lang="en-GB" sz="1600" dirty="0" smtClean="0">
                <a:solidFill>
                  <a:srgbClr val="FFFFFF"/>
                </a:solidFill>
                <a:latin typeface="Arial"/>
              </a:rPr>
            </a:br>
            <a:r>
              <a:rPr lang="en-GB" sz="1600" dirty="0" smtClean="0">
                <a:solidFill>
                  <a:srgbClr val="FFFFFF"/>
                </a:solidFill>
                <a:latin typeface="Arial"/>
              </a:rPr>
              <a:t>You </a:t>
            </a:r>
            <a:r>
              <a:rPr lang="en-GB" sz="1600" dirty="0">
                <a:solidFill>
                  <a:srgbClr val="FFFFFF"/>
                </a:solidFill>
                <a:latin typeface="Arial"/>
              </a:rPr>
              <a:t>know them all so well and love them all. </a:t>
            </a:r>
            <a:endParaRPr lang="en-GB" sz="1600" dirty="0" smtClean="0">
              <a:solidFill>
                <a:srgbClr val="FFFFFF"/>
              </a:solidFill>
              <a:latin typeface="Arial"/>
            </a:endParaRPr>
          </a:p>
          <a:p>
            <a:pPr marL="0" indent="0">
              <a:lnSpc>
                <a:spcPts val="2160"/>
              </a:lnSpc>
              <a:spcBef>
                <a:spcPts val="0"/>
              </a:spcBef>
              <a:spcAft>
                <a:spcPts val="500"/>
              </a:spcAft>
              <a:buNone/>
            </a:pPr>
            <a:r>
              <a:rPr lang="en-GB" sz="1600" dirty="0" smtClean="0">
                <a:solidFill>
                  <a:srgbClr val="FFFFFF"/>
                </a:solidFill>
                <a:latin typeface="Arial"/>
              </a:rPr>
              <a:t>I </a:t>
            </a:r>
            <a:r>
              <a:rPr lang="en-GB" sz="1600" dirty="0">
                <a:solidFill>
                  <a:srgbClr val="FFFFFF"/>
                </a:solidFill>
                <a:latin typeface="Arial"/>
              </a:rPr>
              <a:t>ask that you would cover us with a rainbow of </a:t>
            </a:r>
            <a:r>
              <a:rPr lang="en-GB" sz="1600" dirty="0" smtClean="0">
                <a:solidFill>
                  <a:srgbClr val="FFFFFF"/>
                </a:solidFill>
                <a:latin typeface="Arial"/>
              </a:rPr>
              <a:t>hope.</a:t>
            </a:r>
            <a:br>
              <a:rPr lang="en-GB" sz="1600" dirty="0" smtClean="0">
                <a:solidFill>
                  <a:srgbClr val="FFFFFF"/>
                </a:solidFill>
                <a:latin typeface="Arial"/>
              </a:rPr>
            </a:br>
            <a:r>
              <a:rPr lang="en-GB" sz="1600" dirty="0" smtClean="0">
                <a:solidFill>
                  <a:srgbClr val="FFFFFF"/>
                </a:solidFill>
                <a:latin typeface="Arial"/>
              </a:rPr>
              <a:t>Hope </a:t>
            </a:r>
            <a:r>
              <a:rPr lang="en-GB" sz="1600" dirty="0">
                <a:solidFill>
                  <a:srgbClr val="FFFFFF"/>
                </a:solidFill>
                <a:latin typeface="Arial"/>
              </a:rPr>
              <a:t>that draws us together to work out our </a:t>
            </a:r>
            <a:r>
              <a:rPr lang="en-GB" sz="1600" dirty="0" smtClean="0">
                <a:solidFill>
                  <a:srgbClr val="FFFFFF"/>
                </a:solidFill>
                <a:latin typeface="Arial"/>
              </a:rPr>
              <a:t>differences.</a:t>
            </a:r>
            <a:br>
              <a:rPr lang="en-GB" sz="1600" dirty="0" smtClean="0">
                <a:solidFill>
                  <a:srgbClr val="FFFFFF"/>
                </a:solidFill>
                <a:latin typeface="Arial"/>
              </a:rPr>
            </a:br>
            <a:r>
              <a:rPr lang="en-GB" sz="1600" dirty="0" smtClean="0">
                <a:solidFill>
                  <a:srgbClr val="FFFFFF"/>
                </a:solidFill>
                <a:latin typeface="Arial"/>
              </a:rPr>
              <a:t>Hope </a:t>
            </a:r>
            <a:r>
              <a:rPr lang="en-GB" sz="1600" dirty="0">
                <a:solidFill>
                  <a:srgbClr val="FFFFFF"/>
                </a:solidFill>
                <a:latin typeface="Arial"/>
              </a:rPr>
              <a:t>that helps us to celebrate together and care for one </a:t>
            </a:r>
            <a:r>
              <a:rPr lang="en-GB" sz="1600" dirty="0" smtClean="0">
                <a:solidFill>
                  <a:srgbClr val="FFFFFF"/>
                </a:solidFill>
                <a:latin typeface="Arial"/>
              </a:rPr>
              <a:t>another.</a:t>
            </a:r>
            <a:br>
              <a:rPr lang="en-GB" sz="1600" dirty="0" smtClean="0">
                <a:solidFill>
                  <a:srgbClr val="FFFFFF"/>
                </a:solidFill>
                <a:latin typeface="Arial"/>
              </a:rPr>
            </a:br>
            <a:r>
              <a:rPr lang="en-GB" sz="1600" dirty="0" smtClean="0">
                <a:solidFill>
                  <a:srgbClr val="FFFFFF"/>
                </a:solidFill>
                <a:latin typeface="Arial"/>
              </a:rPr>
              <a:t>Hope </a:t>
            </a:r>
            <a:r>
              <a:rPr lang="en-GB" sz="1600" dirty="0">
                <a:solidFill>
                  <a:srgbClr val="FFFFFF"/>
                </a:solidFill>
                <a:latin typeface="Arial"/>
              </a:rPr>
              <a:t>that rides like a banner in our lives and watches over us wherever we go. </a:t>
            </a:r>
            <a:endParaRPr lang="en-GB" sz="1600" dirty="0" smtClean="0">
              <a:solidFill>
                <a:srgbClr val="FFFFFF"/>
              </a:solidFill>
              <a:latin typeface="Arial"/>
            </a:endParaRPr>
          </a:p>
          <a:p>
            <a:pPr marL="0" indent="0">
              <a:lnSpc>
                <a:spcPts val="2160"/>
              </a:lnSpc>
              <a:spcBef>
                <a:spcPts val="0"/>
              </a:spcBef>
              <a:spcAft>
                <a:spcPts val="500"/>
              </a:spcAft>
              <a:buNone/>
            </a:pPr>
            <a:r>
              <a:rPr lang="en-GB" sz="1600" dirty="0" smtClean="0">
                <a:solidFill>
                  <a:srgbClr val="FFFFFF"/>
                </a:solidFill>
                <a:latin typeface="Arial"/>
              </a:rPr>
              <a:t>Hope </a:t>
            </a:r>
            <a:r>
              <a:rPr lang="en-GB" sz="1600" dirty="0">
                <a:solidFill>
                  <a:srgbClr val="FFFFFF"/>
                </a:solidFill>
                <a:latin typeface="Arial"/>
              </a:rPr>
              <a:t>that overcomes adversity and gathers strength to </a:t>
            </a:r>
            <a:r>
              <a:rPr lang="en-GB" sz="1600" dirty="0" smtClean="0">
                <a:solidFill>
                  <a:srgbClr val="FFFFFF"/>
                </a:solidFill>
                <a:latin typeface="Arial"/>
              </a:rPr>
              <a:t>overcome.</a:t>
            </a:r>
            <a:br>
              <a:rPr lang="en-GB" sz="1600" dirty="0" smtClean="0">
                <a:solidFill>
                  <a:srgbClr val="FFFFFF"/>
                </a:solidFill>
                <a:latin typeface="Arial"/>
              </a:rPr>
            </a:br>
            <a:r>
              <a:rPr lang="en-GB" sz="1600" dirty="0" smtClean="0">
                <a:solidFill>
                  <a:srgbClr val="FFFFFF"/>
                </a:solidFill>
                <a:latin typeface="Arial"/>
              </a:rPr>
              <a:t>Hope </a:t>
            </a:r>
            <a:r>
              <a:rPr lang="en-GB" sz="1600" dirty="0">
                <a:solidFill>
                  <a:srgbClr val="FFFFFF"/>
                </a:solidFill>
                <a:latin typeface="Arial"/>
              </a:rPr>
              <a:t>that guides us and gives us vision for our future alone and </a:t>
            </a:r>
            <a:r>
              <a:rPr lang="en-GB" sz="1600" dirty="0" smtClean="0">
                <a:solidFill>
                  <a:srgbClr val="FFFFFF"/>
                </a:solidFill>
                <a:latin typeface="Arial"/>
              </a:rPr>
              <a:t>together.</a:t>
            </a:r>
            <a:br>
              <a:rPr lang="en-GB" sz="1600" dirty="0" smtClean="0">
                <a:solidFill>
                  <a:srgbClr val="FFFFFF"/>
                </a:solidFill>
                <a:latin typeface="Arial"/>
              </a:rPr>
            </a:br>
            <a:r>
              <a:rPr lang="en-GB" sz="1600" dirty="0" smtClean="0">
                <a:solidFill>
                  <a:srgbClr val="FFFFFF"/>
                </a:solidFill>
                <a:latin typeface="Arial"/>
              </a:rPr>
              <a:t>Hope </a:t>
            </a:r>
            <a:r>
              <a:rPr lang="en-GB" sz="1600" dirty="0">
                <a:solidFill>
                  <a:srgbClr val="FFFFFF"/>
                </a:solidFill>
                <a:latin typeface="Arial"/>
              </a:rPr>
              <a:t>filled with love. </a:t>
            </a:r>
            <a:endParaRPr lang="en-GB" sz="1600" dirty="0" smtClean="0">
              <a:solidFill>
                <a:srgbClr val="FFFFFF"/>
              </a:solidFill>
              <a:latin typeface="Arial"/>
            </a:endParaRPr>
          </a:p>
          <a:p>
            <a:pPr marL="0" indent="0">
              <a:lnSpc>
                <a:spcPts val="2160"/>
              </a:lnSpc>
              <a:spcBef>
                <a:spcPts val="0"/>
              </a:spcBef>
              <a:spcAft>
                <a:spcPts val="500"/>
              </a:spcAft>
              <a:buNone/>
            </a:pPr>
            <a:r>
              <a:rPr lang="en-GB" sz="1600" dirty="0" smtClean="0">
                <a:solidFill>
                  <a:srgbClr val="FFFFFF"/>
                </a:solidFill>
                <a:latin typeface="Arial"/>
              </a:rPr>
              <a:t>Hope </a:t>
            </a:r>
            <a:r>
              <a:rPr lang="en-GB" sz="1600" dirty="0">
                <a:solidFill>
                  <a:srgbClr val="FFFFFF"/>
                </a:solidFill>
                <a:latin typeface="Arial"/>
              </a:rPr>
              <a:t>that breathes peace. </a:t>
            </a:r>
            <a:endParaRPr lang="en-GB" sz="1600" dirty="0" smtClean="0">
              <a:solidFill>
                <a:srgbClr val="FFFFFF"/>
              </a:solidFill>
              <a:latin typeface="Arial"/>
            </a:endParaRPr>
          </a:p>
          <a:p>
            <a:pPr marL="0" indent="0">
              <a:lnSpc>
                <a:spcPts val="2160"/>
              </a:lnSpc>
              <a:spcBef>
                <a:spcPts val="0"/>
              </a:spcBef>
              <a:spcAft>
                <a:spcPts val="500"/>
              </a:spcAft>
              <a:buNone/>
            </a:pPr>
            <a:r>
              <a:rPr lang="en-GB" sz="1600" dirty="0" smtClean="0">
                <a:solidFill>
                  <a:srgbClr val="FFFFFF"/>
                </a:solidFill>
                <a:latin typeface="Arial"/>
              </a:rPr>
              <a:t>Amen</a:t>
            </a:r>
            <a:endParaRPr lang="en-GB" sz="1600" dirty="0">
              <a:solidFill>
                <a:srgbClr val="FFFFFF"/>
              </a:solidFill>
              <a:latin typeface="Arial"/>
            </a:endParaRPr>
          </a:p>
          <a:p>
            <a:pPr marL="0" indent="0">
              <a:lnSpc>
                <a:spcPts val="2160"/>
              </a:lnSpc>
              <a:spcBef>
                <a:spcPts val="0"/>
              </a:spcBef>
              <a:spcAft>
                <a:spcPts val="500"/>
              </a:spcAft>
              <a:buNone/>
            </a:pPr>
            <a:endParaRPr lang="en-GB" sz="1600" dirty="0">
              <a:solidFill>
                <a:srgbClr val="FFFFFF"/>
              </a:solidFill>
              <a:latin typeface="Arial"/>
            </a:endParaRPr>
          </a:p>
        </p:txBody>
      </p:sp>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172604" y="114821"/>
            <a:ext cx="5639718" cy="864184"/>
          </a:xfrm>
        </p:spPr>
        <p:txBody>
          <a:bodyPr/>
          <a:lstStyle/>
          <a:p>
            <a:r>
              <a:rPr lang="en-GB" dirty="0">
                <a:solidFill>
                  <a:srgbClr val="FFFFFF"/>
                </a:solidFill>
              </a:rPr>
              <a:t>Pause and reflect</a:t>
            </a:r>
          </a:p>
        </p:txBody>
      </p:sp>
    </p:spTree>
    <p:extLst>
      <p:ext uri="{BB962C8B-B14F-4D97-AF65-F5344CB8AC3E}">
        <p14:creationId xmlns:p14="http://schemas.microsoft.com/office/powerpoint/2010/main" val="31861420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B07368-96B6-441E-B4EA-6EAD033070B5}"/>
              </a:ext>
            </a:extLst>
          </p:cNvPr>
          <p:cNvSpPr>
            <a:spLocks noGrp="1"/>
          </p:cNvSpPr>
          <p:nvPr>
            <p:ph idx="1"/>
          </p:nvPr>
        </p:nvSpPr>
        <p:spPr>
          <a:xfrm>
            <a:off x="392948" y="1847274"/>
            <a:ext cx="5991387" cy="3101879"/>
          </a:xfrm>
        </p:spPr>
        <p:txBody>
          <a:bodyPr>
            <a:normAutofit/>
          </a:bodyPr>
          <a:lstStyle/>
          <a:p>
            <a:pPr marL="0" indent="0">
              <a:lnSpc>
                <a:spcPts val="4360"/>
              </a:lnSpc>
              <a:spcBef>
                <a:spcPts val="0"/>
              </a:spcBef>
              <a:buNone/>
            </a:pPr>
            <a:r>
              <a:rPr lang="en-GB" i="1" dirty="0"/>
              <a:t>No family drops down from heaven</a:t>
            </a:r>
            <a:r>
              <a:rPr lang="en-GB" i="1" dirty="0" smtClean="0"/>
              <a:t>;</a:t>
            </a:r>
            <a:br>
              <a:rPr lang="en-GB" i="1" dirty="0" smtClean="0"/>
            </a:br>
            <a:r>
              <a:rPr lang="en-GB" i="1" dirty="0" smtClean="0"/>
              <a:t>perfectly formed.</a:t>
            </a:r>
          </a:p>
          <a:p>
            <a:pPr marL="0" indent="0">
              <a:lnSpc>
                <a:spcPts val="4360"/>
              </a:lnSpc>
              <a:spcBef>
                <a:spcPts val="0"/>
              </a:spcBef>
              <a:buNone/>
            </a:pPr>
            <a:r>
              <a:rPr lang="en-GB" i="1" dirty="0" smtClean="0"/>
              <a:t>Families </a:t>
            </a:r>
            <a:r>
              <a:rPr lang="en-GB" i="1" dirty="0"/>
              <a:t>need constantly to grow and </a:t>
            </a:r>
            <a:r>
              <a:rPr lang="en-GB" i="1" dirty="0" smtClean="0"/>
              <a:t>mature in </a:t>
            </a:r>
            <a:r>
              <a:rPr lang="en-GB" i="1" dirty="0"/>
              <a:t>the ability to love</a:t>
            </a:r>
          </a:p>
        </p:txBody>
      </p:sp>
      <p:pic>
        <p:nvPicPr>
          <p:cNvPr id="5" name="Picture 4">
            <a:extLst>
              <a:ext uri="{FF2B5EF4-FFF2-40B4-BE49-F238E27FC236}">
                <a16:creationId xmlns:a16="http://schemas.microsoft.com/office/drawing/2014/main" id="{AA057639-27A9-4C20-A466-2428F084EFB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880206" y="1358194"/>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20. </a:t>
            </a:r>
            <a:r>
              <a:rPr lang="en-GB" sz="1200" dirty="0">
                <a:solidFill>
                  <a:schemeClr val="tx1"/>
                </a:solidFill>
              </a:rPr>
              <a:t>A Journey in </a:t>
            </a:r>
            <a:r>
              <a:rPr lang="en-GB" sz="1200" dirty="0" smtClean="0">
                <a:solidFill>
                  <a:schemeClr val="tx1"/>
                </a:solidFill>
              </a:rPr>
              <a:t>Love</a:t>
            </a:r>
            <a:br>
              <a:rPr lang="en-GB" sz="1200" dirty="0" smtClean="0">
                <a:solidFill>
                  <a:schemeClr val="tx1"/>
                </a:solidFill>
              </a:rPr>
            </a:br>
            <a:r>
              <a:rPr lang="en-GB" sz="1200" dirty="0" smtClean="0">
                <a:solidFill>
                  <a:schemeClr val="tx1"/>
                </a:solidFill>
              </a:rPr>
              <a:t>– </a:t>
            </a:r>
            <a:r>
              <a:rPr lang="en-GB" sz="1200" dirty="0">
                <a:solidFill>
                  <a:schemeClr val="tx1"/>
                </a:solidFill>
              </a:rPr>
              <a:t>Year </a:t>
            </a:r>
            <a:r>
              <a:rPr lang="en-GB" sz="1200" dirty="0" smtClean="0">
                <a:solidFill>
                  <a:schemeClr val="tx1"/>
                </a:solidFill>
              </a:rPr>
              <a:t>4 –</a:t>
            </a:r>
            <a:endParaRPr lang="en-GB" sz="1200" dirty="0">
              <a:solidFill>
                <a:schemeClr val="tx1"/>
              </a:solidFill>
            </a:endParaRPr>
          </a:p>
        </p:txBody>
      </p:sp>
      <p:sp>
        <p:nvSpPr>
          <p:cNvPr id="2" name="TextBox 1">
            <a:extLst>
              <a:ext uri="{FF2B5EF4-FFF2-40B4-BE49-F238E27FC236}">
                <a16:creationId xmlns:a16="http://schemas.microsoft.com/office/drawing/2014/main" id="{AA0017E9-5DE5-494B-94DD-0FD76D63BB53}"/>
              </a:ext>
            </a:extLst>
          </p:cNvPr>
          <p:cNvSpPr txBox="1"/>
          <p:nvPr/>
        </p:nvSpPr>
        <p:spPr>
          <a:xfrm>
            <a:off x="4954588" y="4581789"/>
            <a:ext cx="1544639" cy="369332"/>
          </a:xfrm>
          <a:prstGeom prst="rect">
            <a:avLst/>
          </a:prstGeom>
          <a:noFill/>
        </p:spPr>
        <p:txBody>
          <a:bodyPr wrap="none" rtlCol="0">
            <a:spAutoFit/>
          </a:bodyPr>
          <a:lstStyle/>
          <a:p>
            <a:r>
              <a:rPr lang="en-GB" dirty="0">
                <a:latin typeface="Arial"/>
              </a:rPr>
              <a:t>Pope Francis</a:t>
            </a:r>
          </a:p>
        </p:txBody>
      </p:sp>
      <p:pic>
        <p:nvPicPr>
          <p:cNvPr id="6" name="Picture 5">
            <a:hlinkClick r:id="" action="ppaction://hlinkshowjump?jump=endshow"/>
            <a:extLst>
              <a:ext uri="{FF2B5EF4-FFF2-40B4-BE49-F238E27FC236}">
                <a16:creationId xmlns:a16="http://schemas.microsoft.com/office/drawing/2014/main" id="{20681947-F01F-443C-877E-D96126801A4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36811896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3229</TotalTime>
  <Words>1209</Words>
  <Application>Microsoft Office PowerPoint</Application>
  <PresentationFormat>A4 Paper (210x297 mm)</PresentationFormat>
  <Paragraphs>131</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Wingdings</vt:lpstr>
      <vt:lpstr>Office Theme</vt:lpstr>
      <vt:lpstr>Year 4</vt:lpstr>
      <vt:lpstr>PowerPoint Presentation</vt:lpstr>
      <vt:lpstr>Aim</vt:lpstr>
      <vt:lpstr>PowerPoint Presentation</vt:lpstr>
      <vt:lpstr>PowerPoint Presentation</vt:lpstr>
      <vt:lpstr>Social and Emotional</vt:lpstr>
      <vt:lpstr>Questions</vt:lpstr>
      <vt:lpstr>Pause and reflect</vt:lpstr>
      <vt:lpstr>PowerPoint Presentation</vt:lpstr>
      <vt:lpstr>PowerPoint Presentation</vt:lpstr>
      <vt:lpstr>PowerPoint Presentation</vt:lpstr>
      <vt:lpstr>Physical</vt:lpstr>
      <vt:lpstr>Questions</vt:lpstr>
      <vt:lpstr>Questions (continued)</vt:lpstr>
      <vt:lpstr>Pause and reflect</vt:lpstr>
      <vt:lpstr>PowerPoint Presentation</vt:lpstr>
      <vt:lpstr>Spiritual</vt:lpstr>
      <vt:lpstr>Questions</vt:lpstr>
      <vt:lpstr>Pause and reflect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Eanna McAteer</dc:creator>
  <cp:lastModifiedBy>Julie McGreevy</cp:lastModifiedBy>
  <cp:revision>112</cp:revision>
  <cp:lastPrinted>2020-07-30T14:54:04Z</cp:lastPrinted>
  <dcterms:created xsi:type="dcterms:W3CDTF">2020-03-22T10:35:47Z</dcterms:created>
  <dcterms:modified xsi:type="dcterms:W3CDTF">2022-03-07T15:42:23Z</dcterms:modified>
</cp:coreProperties>
</file>